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7" r:id="rId1"/>
  </p:sldMasterIdLst>
  <p:notesMasterIdLst>
    <p:notesMasterId r:id="rId39"/>
  </p:notesMasterIdLst>
  <p:handoutMasterIdLst>
    <p:handoutMasterId r:id="rId40"/>
  </p:handoutMasterIdLst>
  <p:sldIdLst>
    <p:sldId id="256" r:id="rId2"/>
    <p:sldId id="415" r:id="rId3"/>
    <p:sldId id="416" r:id="rId4"/>
    <p:sldId id="377" r:id="rId5"/>
    <p:sldId id="376" r:id="rId6"/>
    <p:sldId id="378" r:id="rId7"/>
    <p:sldId id="379" r:id="rId8"/>
    <p:sldId id="398" r:id="rId9"/>
    <p:sldId id="258" r:id="rId10"/>
    <p:sldId id="384" r:id="rId11"/>
    <p:sldId id="305" r:id="rId12"/>
    <p:sldId id="406" r:id="rId13"/>
    <p:sldId id="408" r:id="rId14"/>
    <p:sldId id="410" r:id="rId15"/>
    <p:sldId id="409" r:id="rId16"/>
    <p:sldId id="413" r:id="rId17"/>
    <p:sldId id="412" r:id="rId18"/>
    <p:sldId id="339" r:id="rId19"/>
    <p:sldId id="390" r:id="rId20"/>
    <p:sldId id="394" r:id="rId21"/>
    <p:sldId id="396" r:id="rId22"/>
    <p:sldId id="397" r:id="rId23"/>
    <p:sldId id="405" r:id="rId24"/>
    <p:sldId id="392" r:id="rId25"/>
    <p:sldId id="372" r:id="rId26"/>
    <p:sldId id="404" r:id="rId27"/>
    <p:sldId id="382" r:id="rId28"/>
    <p:sldId id="381" r:id="rId29"/>
    <p:sldId id="399" r:id="rId30"/>
    <p:sldId id="414" r:id="rId31"/>
    <p:sldId id="400" r:id="rId32"/>
    <p:sldId id="402" r:id="rId33"/>
    <p:sldId id="401" r:id="rId34"/>
    <p:sldId id="302" r:id="rId35"/>
    <p:sldId id="273" r:id="rId36"/>
    <p:sldId id="411" r:id="rId37"/>
    <p:sldId id="361" r:id="rId38"/>
  </p:sldIdLst>
  <p:sldSz cx="9144000" cy="6858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76554" autoAdjust="0"/>
  </p:normalViewPr>
  <p:slideViewPr>
    <p:cSldViewPr>
      <p:cViewPr varScale="1">
        <p:scale>
          <a:sx n="55" d="100"/>
          <a:sy n="55" d="100"/>
        </p:scale>
        <p:origin x="-113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21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8005CB-77E4-4D6E-BF78-3450D1219281}" type="doc">
      <dgm:prSet loTypeId="urn:microsoft.com/office/officeart/2005/8/layout/cycle4" loCatId="matrix" qsTypeId="urn:microsoft.com/office/officeart/2005/8/quickstyle/simple1" qsCatId="simple" csTypeId="urn:microsoft.com/office/officeart/2005/8/colors/accent1_2" csCatId="accent1" phldr="1"/>
      <dgm:spPr/>
      <dgm:t>
        <a:bodyPr/>
        <a:lstStyle/>
        <a:p>
          <a:endParaRPr lang="en-US"/>
        </a:p>
      </dgm:t>
    </dgm:pt>
    <dgm:pt modelId="{019271C4-DF13-40C7-A92A-52FE4C8BB82B}">
      <dgm:prSet phldrT="[Text]"/>
      <dgm:spPr/>
      <dgm:t>
        <a:bodyPr/>
        <a:lstStyle/>
        <a:p>
          <a:r>
            <a:rPr lang="en-US" dirty="0" smtClean="0"/>
            <a:t>Child</a:t>
          </a:r>
          <a:endParaRPr lang="en-US" dirty="0"/>
        </a:p>
      </dgm:t>
    </dgm:pt>
    <dgm:pt modelId="{04F5A5D5-AE20-46D0-A678-1E4D7E2845E1}" type="parTrans" cxnId="{462D0352-85F6-4669-AE36-D987A0129A46}">
      <dgm:prSet/>
      <dgm:spPr/>
      <dgm:t>
        <a:bodyPr/>
        <a:lstStyle/>
        <a:p>
          <a:endParaRPr lang="en-US"/>
        </a:p>
      </dgm:t>
    </dgm:pt>
    <dgm:pt modelId="{AD7BF6A4-01C4-4076-B1FC-FA398F2CCE58}" type="sibTrans" cxnId="{462D0352-85F6-4669-AE36-D987A0129A46}">
      <dgm:prSet/>
      <dgm:spPr/>
      <dgm:t>
        <a:bodyPr/>
        <a:lstStyle/>
        <a:p>
          <a:endParaRPr lang="en-US"/>
        </a:p>
      </dgm:t>
    </dgm:pt>
    <dgm:pt modelId="{58619DD8-FD87-418B-8438-C1BDA8CC5317}">
      <dgm:prSet phldrT="[Text]" custT="1"/>
      <dgm:spPr/>
      <dgm:t>
        <a:bodyPr/>
        <a:lstStyle/>
        <a:p>
          <a:r>
            <a:rPr lang="en-US" sz="1200" dirty="0" smtClean="0"/>
            <a:t>Brain</a:t>
          </a:r>
          <a:endParaRPr lang="en-US" sz="1200" dirty="0"/>
        </a:p>
      </dgm:t>
    </dgm:pt>
    <dgm:pt modelId="{05E40688-B8B4-4C0A-BC07-0818BF683F55}" type="parTrans" cxnId="{58E4ECAA-A928-49C0-A2D0-B737AE350669}">
      <dgm:prSet/>
      <dgm:spPr/>
      <dgm:t>
        <a:bodyPr/>
        <a:lstStyle/>
        <a:p>
          <a:endParaRPr lang="en-US"/>
        </a:p>
      </dgm:t>
    </dgm:pt>
    <dgm:pt modelId="{D0EC7FF2-B279-442C-9EF5-D0981E3EC096}" type="sibTrans" cxnId="{58E4ECAA-A928-49C0-A2D0-B737AE350669}">
      <dgm:prSet/>
      <dgm:spPr/>
      <dgm:t>
        <a:bodyPr/>
        <a:lstStyle/>
        <a:p>
          <a:endParaRPr lang="en-US"/>
        </a:p>
      </dgm:t>
    </dgm:pt>
    <dgm:pt modelId="{D0A54A92-4F4A-4E8E-AE52-4F57D943215D}">
      <dgm:prSet phldrT="[Text]"/>
      <dgm:spPr/>
      <dgm:t>
        <a:bodyPr/>
        <a:lstStyle/>
        <a:p>
          <a:r>
            <a:rPr lang="en-US" dirty="0" smtClean="0"/>
            <a:t>School</a:t>
          </a:r>
          <a:endParaRPr lang="en-US" dirty="0"/>
        </a:p>
      </dgm:t>
    </dgm:pt>
    <dgm:pt modelId="{FD8C3BE6-A369-4A86-AFD1-9E56C91EBBA4}" type="parTrans" cxnId="{5F1C42EA-BFED-411B-B7DB-11EF4B93CE9C}">
      <dgm:prSet/>
      <dgm:spPr/>
      <dgm:t>
        <a:bodyPr/>
        <a:lstStyle/>
        <a:p>
          <a:endParaRPr lang="en-US"/>
        </a:p>
      </dgm:t>
    </dgm:pt>
    <dgm:pt modelId="{6319E7AF-0D5A-4D5A-9869-1ED5724613B6}" type="sibTrans" cxnId="{5F1C42EA-BFED-411B-B7DB-11EF4B93CE9C}">
      <dgm:prSet/>
      <dgm:spPr/>
      <dgm:t>
        <a:bodyPr/>
        <a:lstStyle/>
        <a:p>
          <a:endParaRPr lang="en-US"/>
        </a:p>
      </dgm:t>
    </dgm:pt>
    <dgm:pt modelId="{7F839834-7A66-4C46-8F57-02169A46D349}">
      <dgm:prSet phldrT="[Text]"/>
      <dgm:spPr/>
      <dgm:t>
        <a:bodyPr/>
        <a:lstStyle/>
        <a:p>
          <a:r>
            <a:rPr lang="en-US" dirty="0" smtClean="0"/>
            <a:t>Society</a:t>
          </a:r>
          <a:endParaRPr lang="en-US" dirty="0"/>
        </a:p>
      </dgm:t>
    </dgm:pt>
    <dgm:pt modelId="{7A0BC988-CB3C-4D67-AE2E-9DBFC9D35E91}" type="parTrans" cxnId="{CB963443-FB24-4D4F-A900-80093387E472}">
      <dgm:prSet/>
      <dgm:spPr/>
      <dgm:t>
        <a:bodyPr/>
        <a:lstStyle/>
        <a:p>
          <a:endParaRPr lang="en-US"/>
        </a:p>
      </dgm:t>
    </dgm:pt>
    <dgm:pt modelId="{A0001F0F-2908-4EC9-9753-88FC150D5394}" type="sibTrans" cxnId="{CB963443-FB24-4D4F-A900-80093387E472}">
      <dgm:prSet/>
      <dgm:spPr/>
      <dgm:t>
        <a:bodyPr/>
        <a:lstStyle/>
        <a:p>
          <a:endParaRPr lang="en-US"/>
        </a:p>
      </dgm:t>
    </dgm:pt>
    <dgm:pt modelId="{EA41ED68-B521-45FA-91D2-5A4A31579062}">
      <dgm:prSet phldrT="[Text]" custT="1"/>
      <dgm:spPr/>
      <dgm:t>
        <a:bodyPr/>
        <a:lstStyle/>
        <a:p>
          <a:r>
            <a:rPr lang="en-US" sz="1200" dirty="0" smtClean="0"/>
            <a:t>Valued knowledge , Skills, Attitudes</a:t>
          </a:r>
          <a:endParaRPr lang="en-US" sz="1200" dirty="0"/>
        </a:p>
      </dgm:t>
    </dgm:pt>
    <dgm:pt modelId="{CE9DA81B-AC5E-4954-A5CE-4DCCF6CE6EB2}" type="parTrans" cxnId="{7B723642-217E-43B6-A182-8E48DC7FCF34}">
      <dgm:prSet/>
      <dgm:spPr/>
      <dgm:t>
        <a:bodyPr/>
        <a:lstStyle/>
        <a:p>
          <a:endParaRPr lang="en-US"/>
        </a:p>
      </dgm:t>
    </dgm:pt>
    <dgm:pt modelId="{DBB378F5-5DCA-4E66-A36D-4B5281A5EA2A}" type="sibTrans" cxnId="{7B723642-217E-43B6-A182-8E48DC7FCF34}">
      <dgm:prSet/>
      <dgm:spPr/>
      <dgm:t>
        <a:bodyPr/>
        <a:lstStyle/>
        <a:p>
          <a:endParaRPr lang="en-US"/>
        </a:p>
      </dgm:t>
    </dgm:pt>
    <dgm:pt modelId="{2EC87FF4-8B28-4DB4-81FA-6930A5BD907C}">
      <dgm:prSet phldrT="[Text]"/>
      <dgm:spPr/>
      <dgm:t>
        <a:bodyPr/>
        <a:lstStyle/>
        <a:p>
          <a:r>
            <a:rPr lang="en-US" dirty="0" smtClean="0"/>
            <a:t>Classroom</a:t>
          </a:r>
          <a:endParaRPr lang="en-US" dirty="0"/>
        </a:p>
      </dgm:t>
    </dgm:pt>
    <dgm:pt modelId="{2CDE273A-B075-4EB0-BD59-10CF141D7863}" type="parTrans" cxnId="{9BE407C1-B41A-4562-82FD-DE0921143F40}">
      <dgm:prSet/>
      <dgm:spPr/>
      <dgm:t>
        <a:bodyPr/>
        <a:lstStyle/>
        <a:p>
          <a:endParaRPr lang="en-US"/>
        </a:p>
      </dgm:t>
    </dgm:pt>
    <dgm:pt modelId="{D53E98AD-8A97-4422-9E84-BB16A8EA3F6C}" type="sibTrans" cxnId="{9BE407C1-B41A-4562-82FD-DE0921143F40}">
      <dgm:prSet/>
      <dgm:spPr/>
      <dgm:t>
        <a:bodyPr/>
        <a:lstStyle/>
        <a:p>
          <a:endParaRPr lang="en-US"/>
        </a:p>
      </dgm:t>
    </dgm:pt>
    <dgm:pt modelId="{C6124F30-03E0-4DA5-BD42-8027E605413C}">
      <dgm:prSet phldrT="[Text]" custT="1"/>
      <dgm:spPr/>
      <dgm:t>
        <a:bodyPr/>
        <a:lstStyle/>
        <a:p>
          <a:r>
            <a:rPr lang="en-US" sz="1200" dirty="0" smtClean="0"/>
            <a:t>Resources</a:t>
          </a:r>
          <a:endParaRPr lang="en-US" sz="1200" dirty="0"/>
        </a:p>
      </dgm:t>
    </dgm:pt>
    <dgm:pt modelId="{8518861E-80E4-4900-A1D7-2E29C4587596}" type="parTrans" cxnId="{67907D1A-8AD9-4FF8-B219-B3C3F7A08CA5}">
      <dgm:prSet/>
      <dgm:spPr/>
      <dgm:t>
        <a:bodyPr/>
        <a:lstStyle/>
        <a:p>
          <a:endParaRPr lang="en-US"/>
        </a:p>
      </dgm:t>
    </dgm:pt>
    <dgm:pt modelId="{97B4C171-0E40-4D8F-9F16-2B6B6395EA64}" type="sibTrans" cxnId="{67907D1A-8AD9-4FF8-B219-B3C3F7A08CA5}">
      <dgm:prSet/>
      <dgm:spPr/>
      <dgm:t>
        <a:bodyPr/>
        <a:lstStyle/>
        <a:p>
          <a:endParaRPr lang="en-US"/>
        </a:p>
      </dgm:t>
    </dgm:pt>
    <dgm:pt modelId="{C97D1DC5-75FA-4230-9F13-AA465B0EAF9B}">
      <dgm:prSet phldrT="[Text]" custT="1"/>
      <dgm:spPr/>
      <dgm:t>
        <a:bodyPr/>
        <a:lstStyle/>
        <a:p>
          <a:r>
            <a:rPr lang="en-US" sz="1200" dirty="0" smtClean="0"/>
            <a:t>Heart</a:t>
          </a:r>
          <a:endParaRPr lang="en-US" sz="1200" dirty="0"/>
        </a:p>
      </dgm:t>
    </dgm:pt>
    <dgm:pt modelId="{60122FA2-11AB-4C4E-A254-8CB029DFE3A3}" type="parTrans" cxnId="{FD60C0E2-C0A0-4A4C-8E21-FE14D43996E2}">
      <dgm:prSet/>
      <dgm:spPr/>
      <dgm:t>
        <a:bodyPr/>
        <a:lstStyle/>
        <a:p>
          <a:endParaRPr lang="en-US"/>
        </a:p>
      </dgm:t>
    </dgm:pt>
    <dgm:pt modelId="{50F78B73-7FF5-429D-BB85-F9D7DB313E4E}" type="sibTrans" cxnId="{FD60C0E2-C0A0-4A4C-8E21-FE14D43996E2}">
      <dgm:prSet/>
      <dgm:spPr/>
      <dgm:t>
        <a:bodyPr/>
        <a:lstStyle/>
        <a:p>
          <a:endParaRPr lang="en-US"/>
        </a:p>
      </dgm:t>
    </dgm:pt>
    <dgm:pt modelId="{778D6485-6E06-4FE8-B84D-0DD722F9B6DC}">
      <dgm:prSet phldrT="[Text]" custT="1"/>
      <dgm:spPr/>
      <dgm:t>
        <a:bodyPr/>
        <a:lstStyle/>
        <a:p>
          <a:r>
            <a:rPr lang="en-US" sz="1200" dirty="0" smtClean="0"/>
            <a:t>Spirit</a:t>
          </a:r>
          <a:endParaRPr lang="en-US" sz="1200" dirty="0"/>
        </a:p>
      </dgm:t>
    </dgm:pt>
    <dgm:pt modelId="{5AADAC63-E710-46C8-9372-3686E589D5A8}" type="parTrans" cxnId="{5ED1AF90-4902-4625-AE0E-37571B18544C}">
      <dgm:prSet/>
      <dgm:spPr/>
      <dgm:t>
        <a:bodyPr/>
        <a:lstStyle/>
        <a:p>
          <a:endParaRPr lang="en-US"/>
        </a:p>
      </dgm:t>
    </dgm:pt>
    <dgm:pt modelId="{705D33AF-34BD-4C4B-AB82-6CABDB564FFF}" type="sibTrans" cxnId="{5ED1AF90-4902-4625-AE0E-37571B18544C}">
      <dgm:prSet/>
      <dgm:spPr/>
      <dgm:t>
        <a:bodyPr/>
        <a:lstStyle/>
        <a:p>
          <a:endParaRPr lang="en-US"/>
        </a:p>
      </dgm:t>
    </dgm:pt>
    <dgm:pt modelId="{3C9E73E5-8FE5-4ED4-B1F3-4424ABA6A976}">
      <dgm:prSet phldrT="[Text]" custT="1"/>
      <dgm:spPr/>
      <dgm:t>
        <a:bodyPr/>
        <a:lstStyle/>
        <a:p>
          <a:r>
            <a:rPr lang="en-US" sz="1200" dirty="0" smtClean="0"/>
            <a:t>Resources</a:t>
          </a:r>
          <a:endParaRPr lang="en-US" sz="1200" dirty="0"/>
        </a:p>
      </dgm:t>
    </dgm:pt>
    <dgm:pt modelId="{03E5E481-13F2-4CC2-9B1D-82A596070C8C}" type="parTrans" cxnId="{8EDE37B9-2D5E-4DEC-96F3-13D1CAE5FAE8}">
      <dgm:prSet/>
      <dgm:spPr/>
      <dgm:t>
        <a:bodyPr/>
        <a:lstStyle/>
        <a:p>
          <a:endParaRPr lang="en-US"/>
        </a:p>
      </dgm:t>
    </dgm:pt>
    <dgm:pt modelId="{63E30D64-9F6A-469C-8081-2144B64335E7}" type="sibTrans" cxnId="{8EDE37B9-2D5E-4DEC-96F3-13D1CAE5FAE8}">
      <dgm:prSet/>
      <dgm:spPr/>
      <dgm:t>
        <a:bodyPr/>
        <a:lstStyle/>
        <a:p>
          <a:endParaRPr lang="en-US"/>
        </a:p>
      </dgm:t>
    </dgm:pt>
    <dgm:pt modelId="{90251262-13F7-40EB-920F-D20EADF2FDC7}">
      <dgm:prSet phldrT="[Text]" custT="1"/>
      <dgm:spPr/>
      <dgm:t>
        <a:bodyPr/>
        <a:lstStyle/>
        <a:p>
          <a:r>
            <a:rPr lang="en-US" sz="1200" dirty="0" smtClean="0"/>
            <a:t>Culture</a:t>
          </a:r>
          <a:endParaRPr lang="en-US" sz="1200" dirty="0"/>
        </a:p>
      </dgm:t>
    </dgm:pt>
    <dgm:pt modelId="{531C95C8-3DB9-41FE-B1C9-AD9AEF9FC772}" type="parTrans" cxnId="{6BEA7E7B-FAD6-4E26-88C3-1366AD14258A}">
      <dgm:prSet/>
      <dgm:spPr/>
      <dgm:t>
        <a:bodyPr/>
        <a:lstStyle/>
        <a:p>
          <a:endParaRPr lang="en-US"/>
        </a:p>
      </dgm:t>
    </dgm:pt>
    <dgm:pt modelId="{5CB7C9CB-89D0-4009-9E31-4C6CF9F8BC79}" type="sibTrans" cxnId="{6BEA7E7B-FAD6-4E26-88C3-1366AD14258A}">
      <dgm:prSet/>
      <dgm:spPr/>
      <dgm:t>
        <a:bodyPr/>
        <a:lstStyle/>
        <a:p>
          <a:endParaRPr lang="en-US"/>
        </a:p>
      </dgm:t>
    </dgm:pt>
    <dgm:pt modelId="{884B2B31-5CBA-4C50-A23F-2FE5C81A45DD}">
      <dgm:prSet phldrT="[Text]" custT="1"/>
      <dgm:spPr/>
      <dgm:t>
        <a:bodyPr/>
        <a:lstStyle/>
        <a:p>
          <a:r>
            <a:rPr lang="en-US" sz="1200" dirty="0" smtClean="0"/>
            <a:t>Social environment</a:t>
          </a:r>
          <a:endParaRPr lang="en-US" sz="1200" dirty="0"/>
        </a:p>
      </dgm:t>
    </dgm:pt>
    <dgm:pt modelId="{B9A9EBFD-F7C1-4155-9716-57F90FF1D750}" type="parTrans" cxnId="{E4609A6A-848F-4BBF-BF1C-408601562940}">
      <dgm:prSet/>
      <dgm:spPr/>
      <dgm:t>
        <a:bodyPr/>
        <a:lstStyle/>
        <a:p>
          <a:endParaRPr lang="en-US"/>
        </a:p>
      </dgm:t>
    </dgm:pt>
    <dgm:pt modelId="{531C554E-DF40-48FD-92C4-B55212A7DA90}" type="sibTrans" cxnId="{E4609A6A-848F-4BBF-BF1C-408601562940}">
      <dgm:prSet/>
      <dgm:spPr/>
      <dgm:t>
        <a:bodyPr/>
        <a:lstStyle/>
        <a:p>
          <a:endParaRPr lang="en-US"/>
        </a:p>
      </dgm:t>
    </dgm:pt>
    <dgm:pt modelId="{7EEA561E-84FB-428F-916B-3FD2783A2A7E}">
      <dgm:prSet phldrT="[Text]"/>
      <dgm:spPr/>
      <dgm:t>
        <a:bodyPr/>
        <a:lstStyle/>
        <a:p>
          <a:endParaRPr lang="en-US" sz="900" dirty="0"/>
        </a:p>
      </dgm:t>
    </dgm:pt>
    <dgm:pt modelId="{19523CB6-B28F-461D-9953-6A1E3BB34BB2}" type="parTrans" cxnId="{B46D776F-69E5-4BE0-AC63-9B30971EB3E2}">
      <dgm:prSet/>
      <dgm:spPr/>
      <dgm:t>
        <a:bodyPr/>
        <a:lstStyle/>
        <a:p>
          <a:endParaRPr lang="en-US"/>
        </a:p>
      </dgm:t>
    </dgm:pt>
    <dgm:pt modelId="{8C971093-44EC-4658-BF0D-E6F53D86BE6D}" type="sibTrans" cxnId="{B46D776F-69E5-4BE0-AC63-9B30971EB3E2}">
      <dgm:prSet/>
      <dgm:spPr/>
      <dgm:t>
        <a:bodyPr/>
        <a:lstStyle/>
        <a:p>
          <a:endParaRPr lang="en-US"/>
        </a:p>
      </dgm:t>
    </dgm:pt>
    <dgm:pt modelId="{24D45D2E-437E-4C01-889C-1D7BBC2D03C8}">
      <dgm:prSet phldrT="[Text]" custT="1"/>
      <dgm:spPr/>
      <dgm:t>
        <a:bodyPr/>
        <a:lstStyle/>
        <a:p>
          <a:r>
            <a:rPr lang="en-US" sz="1200" dirty="0" smtClean="0"/>
            <a:t>Ambiance</a:t>
          </a:r>
          <a:endParaRPr lang="en-US" sz="1200" dirty="0"/>
        </a:p>
      </dgm:t>
    </dgm:pt>
    <dgm:pt modelId="{4718B596-9A36-4DFD-B2E2-B8EA1CA33488}" type="parTrans" cxnId="{66AB036A-60CD-4F5E-99D1-4DE7B8594A05}">
      <dgm:prSet/>
      <dgm:spPr/>
      <dgm:t>
        <a:bodyPr/>
        <a:lstStyle/>
        <a:p>
          <a:endParaRPr lang="en-US"/>
        </a:p>
      </dgm:t>
    </dgm:pt>
    <dgm:pt modelId="{1BA16799-876F-4C45-A7D6-531FF55102E5}" type="sibTrans" cxnId="{66AB036A-60CD-4F5E-99D1-4DE7B8594A05}">
      <dgm:prSet/>
      <dgm:spPr/>
      <dgm:t>
        <a:bodyPr/>
        <a:lstStyle/>
        <a:p>
          <a:endParaRPr lang="en-US"/>
        </a:p>
      </dgm:t>
    </dgm:pt>
    <dgm:pt modelId="{FA45B7BA-A594-4F08-85BB-0AAEB864A96D}">
      <dgm:prSet phldrT="[Text]" custT="1"/>
      <dgm:spPr/>
      <dgm:t>
        <a:bodyPr/>
        <a:lstStyle/>
        <a:p>
          <a:r>
            <a:rPr lang="en-US" sz="1200" dirty="0" smtClean="0"/>
            <a:t>Norms</a:t>
          </a:r>
          <a:endParaRPr lang="en-US" sz="1200" dirty="0"/>
        </a:p>
      </dgm:t>
    </dgm:pt>
    <dgm:pt modelId="{9E9F939D-47B6-44EE-B079-C751587DFAB3}" type="parTrans" cxnId="{AE37CEA3-8E7E-4A42-A236-01590FB606ED}">
      <dgm:prSet/>
      <dgm:spPr/>
      <dgm:t>
        <a:bodyPr/>
        <a:lstStyle/>
        <a:p>
          <a:endParaRPr lang="en-US"/>
        </a:p>
      </dgm:t>
    </dgm:pt>
    <dgm:pt modelId="{6C4EA177-372E-4614-90EB-729C128B11A3}" type="sibTrans" cxnId="{AE37CEA3-8E7E-4A42-A236-01590FB606ED}">
      <dgm:prSet/>
      <dgm:spPr/>
      <dgm:t>
        <a:bodyPr/>
        <a:lstStyle/>
        <a:p>
          <a:endParaRPr lang="en-US"/>
        </a:p>
      </dgm:t>
    </dgm:pt>
    <dgm:pt modelId="{4D0D1813-A6CF-4F20-B4CE-99D959590A86}">
      <dgm:prSet phldrT="[Text]"/>
      <dgm:spPr/>
      <dgm:t>
        <a:bodyPr/>
        <a:lstStyle/>
        <a:p>
          <a:endParaRPr lang="en-US" sz="900" dirty="0"/>
        </a:p>
      </dgm:t>
    </dgm:pt>
    <dgm:pt modelId="{2B20774A-4AB5-4D4A-909D-DEA7EC794760}" type="parTrans" cxnId="{35E16DCE-4352-48CE-8F64-9682AA11DCE4}">
      <dgm:prSet/>
      <dgm:spPr/>
      <dgm:t>
        <a:bodyPr/>
        <a:lstStyle/>
        <a:p>
          <a:endParaRPr lang="en-US"/>
        </a:p>
      </dgm:t>
    </dgm:pt>
    <dgm:pt modelId="{D3CD5170-F089-47B6-A4E4-628B2EDD6BF9}" type="sibTrans" cxnId="{35E16DCE-4352-48CE-8F64-9682AA11DCE4}">
      <dgm:prSet/>
      <dgm:spPr/>
      <dgm:t>
        <a:bodyPr/>
        <a:lstStyle/>
        <a:p>
          <a:endParaRPr lang="en-US"/>
        </a:p>
      </dgm:t>
    </dgm:pt>
    <dgm:pt modelId="{7DD95308-FBFF-4097-B408-76571593026C}">
      <dgm:prSet phldrT="[Text]" custT="1"/>
      <dgm:spPr/>
      <dgm:t>
        <a:bodyPr/>
        <a:lstStyle/>
        <a:p>
          <a:r>
            <a:rPr lang="en-US" sz="1200" dirty="0" smtClean="0"/>
            <a:t>Curriculum</a:t>
          </a:r>
          <a:endParaRPr lang="en-US" sz="1200" dirty="0"/>
        </a:p>
      </dgm:t>
    </dgm:pt>
    <dgm:pt modelId="{FA423A60-D1C4-47C9-A18C-D44E1860B9FA}" type="parTrans" cxnId="{775161C3-5289-4943-9799-7CDEAD8A4722}">
      <dgm:prSet/>
      <dgm:spPr/>
      <dgm:t>
        <a:bodyPr/>
        <a:lstStyle/>
        <a:p>
          <a:endParaRPr lang="en-US"/>
        </a:p>
      </dgm:t>
    </dgm:pt>
    <dgm:pt modelId="{0A0A9604-9897-4F08-B961-7C084B992046}" type="sibTrans" cxnId="{775161C3-5289-4943-9799-7CDEAD8A4722}">
      <dgm:prSet/>
      <dgm:spPr/>
      <dgm:t>
        <a:bodyPr/>
        <a:lstStyle/>
        <a:p>
          <a:endParaRPr lang="en-US"/>
        </a:p>
      </dgm:t>
    </dgm:pt>
    <dgm:pt modelId="{E2376B36-C1D3-40B0-8A3B-19704BB8C22F}">
      <dgm:prSet phldrT="[Text]" custT="1"/>
      <dgm:spPr/>
      <dgm:t>
        <a:bodyPr/>
        <a:lstStyle/>
        <a:p>
          <a:endParaRPr lang="en-US" sz="1200" dirty="0"/>
        </a:p>
      </dgm:t>
    </dgm:pt>
    <dgm:pt modelId="{BDEB10FA-EB2D-4D01-9848-E41C98B5FAFF}" type="parTrans" cxnId="{642CC739-1D92-4BC8-9728-8EAB84248C1E}">
      <dgm:prSet/>
      <dgm:spPr/>
      <dgm:t>
        <a:bodyPr/>
        <a:lstStyle/>
        <a:p>
          <a:endParaRPr lang="en-US"/>
        </a:p>
      </dgm:t>
    </dgm:pt>
    <dgm:pt modelId="{C2C73FCC-3FAA-4D47-B208-3DBE8EF51155}" type="sibTrans" cxnId="{642CC739-1D92-4BC8-9728-8EAB84248C1E}">
      <dgm:prSet/>
      <dgm:spPr/>
      <dgm:t>
        <a:bodyPr/>
        <a:lstStyle/>
        <a:p>
          <a:endParaRPr lang="en-US"/>
        </a:p>
      </dgm:t>
    </dgm:pt>
    <dgm:pt modelId="{FA2E8446-AE36-4F70-A2E6-B326B8C8E473}">
      <dgm:prSet phldrT="[Text]" custT="1"/>
      <dgm:spPr/>
      <dgm:t>
        <a:bodyPr/>
        <a:lstStyle/>
        <a:p>
          <a:r>
            <a:rPr lang="en-US" sz="1200" dirty="0" smtClean="0"/>
            <a:t>Stakeholders</a:t>
          </a:r>
          <a:endParaRPr lang="en-US" sz="1200" dirty="0"/>
        </a:p>
      </dgm:t>
    </dgm:pt>
    <dgm:pt modelId="{54381EB9-2884-4528-A6BC-672E0E0AE0D7}" type="parTrans" cxnId="{B50FC3D5-44D5-4DB5-8562-3E486004508B}">
      <dgm:prSet/>
      <dgm:spPr/>
      <dgm:t>
        <a:bodyPr/>
        <a:lstStyle/>
        <a:p>
          <a:endParaRPr lang="en-US"/>
        </a:p>
      </dgm:t>
    </dgm:pt>
    <dgm:pt modelId="{0CAB4A67-20CD-4565-A593-D287ED4A1195}" type="sibTrans" cxnId="{B50FC3D5-44D5-4DB5-8562-3E486004508B}">
      <dgm:prSet/>
      <dgm:spPr/>
      <dgm:t>
        <a:bodyPr/>
        <a:lstStyle/>
        <a:p>
          <a:endParaRPr lang="en-US"/>
        </a:p>
      </dgm:t>
    </dgm:pt>
    <dgm:pt modelId="{38BC862B-371E-463B-8FDD-A8A1548301C5}">
      <dgm:prSet phldrT="[Text]" custT="1"/>
      <dgm:spPr/>
      <dgm:t>
        <a:bodyPr/>
        <a:lstStyle/>
        <a:p>
          <a:r>
            <a:rPr lang="en-US" sz="1200" dirty="0" smtClean="0"/>
            <a:t>Other persons</a:t>
          </a:r>
          <a:endParaRPr lang="en-US" sz="1200" dirty="0"/>
        </a:p>
      </dgm:t>
    </dgm:pt>
    <dgm:pt modelId="{D7F51D20-029F-4D45-BC12-95DB0959BE08}" type="parTrans" cxnId="{FD0CE5F1-4F09-4E87-84E1-54AAD4A0D9B4}">
      <dgm:prSet/>
      <dgm:spPr/>
      <dgm:t>
        <a:bodyPr/>
        <a:lstStyle/>
        <a:p>
          <a:endParaRPr lang="en-US"/>
        </a:p>
      </dgm:t>
    </dgm:pt>
    <dgm:pt modelId="{CBD5AFCC-64D4-4B2F-871D-009A6FB8F22F}" type="sibTrans" cxnId="{FD0CE5F1-4F09-4E87-84E1-54AAD4A0D9B4}">
      <dgm:prSet/>
      <dgm:spPr/>
      <dgm:t>
        <a:bodyPr/>
        <a:lstStyle/>
        <a:p>
          <a:endParaRPr lang="en-US"/>
        </a:p>
      </dgm:t>
    </dgm:pt>
    <dgm:pt modelId="{DFB1C8A5-6546-4710-B44B-9FA2EA780BA0}" type="pres">
      <dgm:prSet presAssocID="{348005CB-77E4-4D6E-BF78-3450D1219281}" presName="cycleMatrixDiagram" presStyleCnt="0">
        <dgm:presLayoutVars>
          <dgm:chMax val="1"/>
          <dgm:dir/>
          <dgm:animLvl val="lvl"/>
          <dgm:resizeHandles val="exact"/>
        </dgm:presLayoutVars>
      </dgm:prSet>
      <dgm:spPr/>
      <dgm:t>
        <a:bodyPr/>
        <a:lstStyle/>
        <a:p>
          <a:endParaRPr lang="en-US"/>
        </a:p>
      </dgm:t>
    </dgm:pt>
    <dgm:pt modelId="{CA7C4EF3-236F-40C6-A5E7-758A87FAE216}" type="pres">
      <dgm:prSet presAssocID="{348005CB-77E4-4D6E-BF78-3450D1219281}" presName="children" presStyleCnt="0"/>
      <dgm:spPr/>
    </dgm:pt>
    <dgm:pt modelId="{A186CD70-0700-4314-9364-E2E2181280B0}" type="pres">
      <dgm:prSet presAssocID="{348005CB-77E4-4D6E-BF78-3450D1219281}" presName="child1group" presStyleCnt="0"/>
      <dgm:spPr/>
    </dgm:pt>
    <dgm:pt modelId="{EB4A2910-9889-4115-A301-DFD03ECAC49F}" type="pres">
      <dgm:prSet presAssocID="{348005CB-77E4-4D6E-BF78-3450D1219281}" presName="child1" presStyleLbl="bgAcc1" presStyleIdx="0" presStyleCnt="4"/>
      <dgm:spPr/>
      <dgm:t>
        <a:bodyPr/>
        <a:lstStyle/>
        <a:p>
          <a:endParaRPr lang="en-US"/>
        </a:p>
      </dgm:t>
    </dgm:pt>
    <dgm:pt modelId="{C5EA7E35-9BB3-45FB-B402-FF6F7C71469D}" type="pres">
      <dgm:prSet presAssocID="{348005CB-77E4-4D6E-BF78-3450D1219281}" presName="child1Text" presStyleLbl="bgAcc1" presStyleIdx="0" presStyleCnt="4">
        <dgm:presLayoutVars>
          <dgm:bulletEnabled val="1"/>
        </dgm:presLayoutVars>
      </dgm:prSet>
      <dgm:spPr/>
      <dgm:t>
        <a:bodyPr/>
        <a:lstStyle/>
        <a:p>
          <a:endParaRPr lang="en-US"/>
        </a:p>
      </dgm:t>
    </dgm:pt>
    <dgm:pt modelId="{352F35C8-C99F-4E2B-9028-4DCBB58B8E3A}" type="pres">
      <dgm:prSet presAssocID="{348005CB-77E4-4D6E-BF78-3450D1219281}" presName="child2group" presStyleCnt="0"/>
      <dgm:spPr/>
    </dgm:pt>
    <dgm:pt modelId="{3CDD084F-521F-47F0-9F62-7D500A44EFF0}" type="pres">
      <dgm:prSet presAssocID="{348005CB-77E4-4D6E-BF78-3450D1219281}" presName="child2" presStyleLbl="bgAcc1" presStyleIdx="1" presStyleCnt="4"/>
      <dgm:spPr/>
      <dgm:t>
        <a:bodyPr/>
        <a:lstStyle/>
        <a:p>
          <a:endParaRPr lang="en-US"/>
        </a:p>
      </dgm:t>
    </dgm:pt>
    <dgm:pt modelId="{E00FCA71-567E-41A5-9E0F-AC74E059AE4D}" type="pres">
      <dgm:prSet presAssocID="{348005CB-77E4-4D6E-BF78-3450D1219281}" presName="child2Text" presStyleLbl="bgAcc1" presStyleIdx="1" presStyleCnt="4">
        <dgm:presLayoutVars>
          <dgm:bulletEnabled val="1"/>
        </dgm:presLayoutVars>
      </dgm:prSet>
      <dgm:spPr/>
      <dgm:t>
        <a:bodyPr/>
        <a:lstStyle/>
        <a:p>
          <a:endParaRPr lang="en-US"/>
        </a:p>
      </dgm:t>
    </dgm:pt>
    <dgm:pt modelId="{5D69B948-58D6-4465-B2F6-612838FF784F}" type="pres">
      <dgm:prSet presAssocID="{348005CB-77E4-4D6E-BF78-3450D1219281}" presName="child3group" presStyleCnt="0"/>
      <dgm:spPr/>
    </dgm:pt>
    <dgm:pt modelId="{53148220-DD31-489D-A6DB-D757FC17C2EB}" type="pres">
      <dgm:prSet presAssocID="{348005CB-77E4-4D6E-BF78-3450D1219281}" presName="child3" presStyleLbl="bgAcc1" presStyleIdx="2" presStyleCnt="4"/>
      <dgm:spPr/>
      <dgm:t>
        <a:bodyPr/>
        <a:lstStyle/>
        <a:p>
          <a:endParaRPr lang="en-US"/>
        </a:p>
      </dgm:t>
    </dgm:pt>
    <dgm:pt modelId="{47EF7915-6218-468F-BEF8-D201578EB248}" type="pres">
      <dgm:prSet presAssocID="{348005CB-77E4-4D6E-BF78-3450D1219281}" presName="child3Text" presStyleLbl="bgAcc1" presStyleIdx="2" presStyleCnt="4">
        <dgm:presLayoutVars>
          <dgm:bulletEnabled val="1"/>
        </dgm:presLayoutVars>
      </dgm:prSet>
      <dgm:spPr/>
      <dgm:t>
        <a:bodyPr/>
        <a:lstStyle/>
        <a:p>
          <a:endParaRPr lang="en-US"/>
        </a:p>
      </dgm:t>
    </dgm:pt>
    <dgm:pt modelId="{3550F476-47FB-4AF8-A11C-76676D10D71D}" type="pres">
      <dgm:prSet presAssocID="{348005CB-77E4-4D6E-BF78-3450D1219281}" presName="child4group" presStyleCnt="0"/>
      <dgm:spPr/>
    </dgm:pt>
    <dgm:pt modelId="{737E4F5B-6178-44B5-A980-105182BAEB8E}" type="pres">
      <dgm:prSet presAssocID="{348005CB-77E4-4D6E-BF78-3450D1219281}" presName="child4" presStyleLbl="bgAcc1" presStyleIdx="3" presStyleCnt="4" custLinFactNeighborX="980" custLinFactNeighborY="4234"/>
      <dgm:spPr/>
      <dgm:t>
        <a:bodyPr/>
        <a:lstStyle/>
        <a:p>
          <a:endParaRPr lang="en-US"/>
        </a:p>
      </dgm:t>
    </dgm:pt>
    <dgm:pt modelId="{A825F279-1919-47B5-BFE8-6A533357A301}" type="pres">
      <dgm:prSet presAssocID="{348005CB-77E4-4D6E-BF78-3450D1219281}" presName="child4Text" presStyleLbl="bgAcc1" presStyleIdx="3" presStyleCnt="4">
        <dgm:presLayoutVars>
          <dgm:bulletEnabled val="1"/>
        </dgm:presLayoutVars>
      </dgm:prSet>
      <dgm:spPr/>
      <dgm:t>
        <a:bodyPr/>
        <a:lstStyle/>
        <a:p>
          <a:endParaRPr lang="en-US"/>
        </a:p>
      </dgm:t>
    </dgm:pt>
    <dgm:pt modelId="{7225BC4E-6CF2-4441-A34B-BF9E1AAFCD0E}" type="pres">
      <dgm:prSet presAssocID="{348005CB-77E4-4D6E-BF78-3450D1219281}" presName="childPlaceholder" presStyleCnt="0"/>
      <dgm:spPr/>
    </dgm:pt>
    <dgm:pt modelId="{C52C6387-46F6-43CD-A027-B3E1DF93C994}" type="pres">
      <dgm:prSet presAssocID="{348005CB-77E4-4D6E-BF78-3450D1219281}" presName="circle" presStyleCnt="0"/>
      <dgm:spPr/>
    </dgm:pt>
    <dgm:pt modelId="{F6CB1DD1-025E-4E17-A8C9-866A317C29E1}" type="pres">
      <dgm:prSet presAssocID="{348005CB-77E4-4D6E-BF78-3450D1219281}" presName="quadrant1" presStyleLbl="node1" presStyleIdx="0" presStyleCnt="4">
        <dgm:presLayoutVars>
          <dgm:chMax val="1"/>
          <dgm:bulletEnabled val="1"/>
        </dgm:presLayoutVars>
      </dgm:prSet>
      <dgm:spPr/>
      <dgm:t>
        <a:bodyPr/>
        <a:lstStyle/>
        <a:p>
          <a:endParaRPr lang="en-US"/>
        </a:p>
      </dgm:t>
    </dgm:pt>
    <dgm:pt modelId="{DF1CF0DF-953A-4BE1-A3CD-E617958080E3}" type="pres">
      <dgm:prSet presAssocID="{348005CB-77E4-4D6E-BF78-3450D1219281}" presName="quadrant2" presStyleLbl="node1" presStyleIdx="1" presStyleCnt="4">
        <dgm:presLayoutVars>
          <dgm:chMax val="1"/>
          <dgm:bulletEnabled val="1"/>
        </dgm:presLayoutVars>
      </dgm:prSet>
      <dgm:spPr/>
      <dgm:t>
        <a:bodyPr/>
        <a:lstStyle/>
        <a:p>
          <a:endParaRPr lang="en-US"/>
        </a:p>
      </dgm:t>
    </dgm:pt>
    <dgm:pt modelId="{E6C52B78-1581-4E6C-B1D0-F8E60445D792}" type="pres">
      <dgm:prSet presAssocID="{348005CB-77E4-4D6E-BF78-3450D1219281}" presName="quadrant3" presStyleLbl="node1" presStyleIdx="2" presStyleCnt="4">
        <dgm:presLayoutVars>
          <dgm:chMax val="1"/>
          <dgm:bulletEnabled val="1"/>
        </dgm:presLayoutVars>
      </dgm:prSet>
      <dgm:spPr/>
      <dgm:t>
        <a:bodyPr/>
        <a:lstStyle/>
        <a:p>
          <a:endParaRPr lang="en-US"/>
        </a:p>
      </dgm:t>
    </dgm:pt>
    <dgm:pt modelId="{34DDCB72-D36A-415E-9157-1A32AD50F906}" type="pres">
      <dgm:prSet presAssocID="{348005CB-77E4-4D6E-BF78-3450D1219281}" presName="quadrant4" presStyleLbl="node1" presStyleIdx="3" presStyleCnt="4">
        <dgm:presLayoutVars>
          <dgm:chMax val="1"/>
          <dgm:bulletEnabled val="1"/>
        </dgm:presLayoutVars>
      </dgm:prSet>
      <dgm:spPr/>
      <dgm:t>
        <a:bodyPr/>
        <a:lstStyle/>
        <a:p>
          <a:endParaRPr lang="en-US"/>
        </a:p>
      </dgm:t>
    </dgm:pt>
    <dgm:pt modelId="{BB6E328A-D51B-4F7B-94AC-35028169EDD2}" type="pres">
      <dgm:prSet presAssocID="{348005CB-77E4-4D6E-BF78-3450D1219281}" presName="quadrantPlaceholder" presStyleCnt="0"/>
      <dgm:spPr/>
    </dgm:pt>
    <dgm:pt modelId="{756C9C6B-E9CA-44A6-BF4C-A74B44C815C8}" type="pres">
      <dgm:prSet presAssocID="{348005CB-77E4-4D6E-BF78-3450D1219281}" presName="center1" presStyleLbl="fgShp" presStyleIdx="0" presStyleCnt="2"/>
      <dgm:spPr/>
    </dgm:pt>
    <dgm:pt modelId="{DFD55D03-202A-4D58-8F0E-727BC71B072F}" type="pres">
      <dgm:prSet presAssocID="{348005CB-77E4-4D6E-BF78-3450D1219281}" presName="center2" presStyleLbl="fgShp" presStyleIdx="1" presStyleCnt="2"/>
      <dgm:spPr/>
    </dgm:pt>
  </dgm:ptLst>
  <dgm:cxnLst>
    <dgm:cxn modelId="{9728A97A-0239-4028-822A-8270722A6204}" type="presOf" srcId="{7DD95308-FBFF-4097-B408-76571593026C}" destId="{E00FCA71-567E-41A5-9E0F-AC74E059AE4D}" srcOrd="1" destOrd="0" presId="urn:microsoft.com/office/officeart/2005/8/layout/cycle4"/>
    <dgm:cxn modelId="{FD0CE5F1-4F09-4E87-84E1-54AAD4A0D9B4}" srcId="{D0A54A92-4F4A-4E8E-AE52-4F57D943215D}" destId="{38BC862B-371E-463B-8FDD-A8A1548301C5}" srcOrd="3" destOrd="0" parTransId="{D7F51D20-029F-4D45-BC12-95DB0959BE08}" sibTransId="{CBD5AFCC-64D4-4B2F-871D-009A6FB8F22F}"/>
    <dgm:cxn modelId="{B00F5931-4F19-4553-B67A-4F477C9B5D36}" type="presOf" srcId="{019271C4-DF13-40C7-A92A-52FE4C8BB82B}" destId="{F6CB1DD1-025E-4E17-A8C9-866A317C29E1}" srcOrd="0" destOrd="0" presId="urn:microsoft.com/office/officeart/2005/8/layout/cycle4"/>
    <dgm:cxn modelId="{3C80ED7B-0BA2-4C5A-B613-AAD406EABC85}" type="presOf" srcId="{FA45B7BA-A594-4F08-85BB-0AAEB864A96D}" destId="{A825F279-1919-47B5-BFE8-6A533357A301}" srcOrd="1" destOrd="2" presId="urn:microsoft.com/office/officeart/2005/8/layout/cycle4"/>
    <dgm:cxn modelId="{46D09DA7-3C53-4A76-9F20-7BFAF0E1BCF5}" type="presOf" srcId="{884B2B31-5CBA-4C50-A23F-2FE5C81A45DD}" destId="{EB4A2910-9889-4115-A301-DFD03ECAC49F}" srcOrd="0" destOrd="3" presId="urn:microsoft.com/office/officeart/2005/8/layout/cycle4"/>
    <dgm:cxn modelId="{9BE407C1-B41A-4562-82FD-DE0921143F40}" srcId="{348005CB-77E4-4D6E-BF78-3450D1219281}" destId="{2EC87FF4-8B28-4DB4-81FA-6930A5BD907C}" srcOrd="3" destOrd="0" parTransId="{2CDE273A-B075-4EB0-BD59-10CF141D7863}" sibTransId="{D53E98AD-8A97-4422-9E84-BB16A8EA3F6C}"/>
    <dgm:cxn modelId="{8309E353-23EA-484B-A45F-523D5AC8A2E4}" type="presOf" srcId="{EA41ED68-B521-45FA-91D2-5A4A31579062}" destId="{47EF7915-6218-468F-BEF8-D201578EB248}" srcOrd="1" destOrd="0" presId="urn:microsoft.com/office/officeart/2005/8/layout/cycle4"/>
    <dgm:cxn modelId="{642CC739-1D92-4BC8-9728-8EAB84248C1E}" srcId="{7F839834-7A66-4C46-8F57-02169A46D349}" destId="{E2376B36-C1D3-40B0-8A3B-19704BB8C22F}" srcOrd="2" destOrd="0" parTransId="{BDEB10FA-EB2D-4D01-9848-E41C98B5FAFF}" sibTransId="{C2C73FCC-3FAA-4D47-B208-3DBE8EF51155}"/>
    <dgm:cxn modelId="{991FFC87-2AB9-4531-9228-D8AA7C57DBC5}" type="presOf" srcId="{7EEA561E-84FB-428F-916B-3FD2783A2A7E}" destId="{47EF7915-6218-468F-BEF8-D201578EB248}" srcOrd="1" destOrd="3" presId="urn:microsoft.com/office/officeart/2005/8/layout/cycle4"/>
    <dgm:cxn modelId="{FD60C0E2-C0A0-4A4C-8E21-FE14D43996E2}" srcId="{019271C4-DF13-40C7-A92A-52FE4C8BB82B}" destId="{C97D1DC5-75FA-4230-9F13-AA465B0EAF9B}" srcOrd="1" destOrd="0" parTransId="{60122FA2-11AB-4C4E-A254-8CB029DFE3A3}" sibTransId="{50F78B73-7FF5-429D-BB85-F9D7DB313E4E}"/>
    <dgm:cxn modelId="{BDEFA2B8-E1C5-409B-99BA-47F63A3ABC19}" type="presOf" srcId="{24D45D2E-437E-4C01-889C-1D7BBC2D03C8}" destId="{A825F279-1919-47B5-BFE8-6A533357A301}" srcOrd="1" destOrd="1" presId="urn:microsoft.com/office/officeart/2005/8/layout/cycle4"/>
    <dgm:cxn modelId="{775161C3-5289-4943-9799-7CDEAD8A4722}" srcId="{D0A54A92-4F4A-4E8E-AE52-4F57D943215D}" destId="{7DD95308-FBFF-4097-B408-76571593026C}" srcOrd="0" destOrd="0" parTransId="{FA423A60-D1C4-47C9-A18C-D44E1860B9FA}" sibTransId="{0A0A9604-9897-4F08-B961-7C084B992046}"/>
    <dgm:cxn modelId="{AAC6F9F9-86F1-434C-A97C-2E580E60A7E6}" type="presOf" srcId="{E2376B36-C1D3-40B0-8A3B-19704BB8C22F}" destId="{53148220-DD31-489D-A6DB-D757FC17C2EB}" srcOrd="0" destOrd="2" presId="urn:microsoft.com/office/officeart/2005/8/layout/cycle4"/>
    <dgm:cxn modelId="{C9B97CD3-E906-4836-A107-5E1395415108}" type="presOf" srcId="{C97D1DC5-75FA-4230-9F13-AA465B0EAF9B}" destId="{EB4A2910-9889-4115-A301-DFD03ECAC49F}" srcOrd="0" destOrd="1" presId="urn:microsoft.com/office/officeart/2005/8/layout/cycle4"/>
    <dgm:cxn modelId="{69FD23FB-88BC-4530-A4DC-168E013981EB}" type="presOf" srcId="{EA41ED68-B521-45FA-91D2-5A4A31579062}" destId="{53148220-DD31-489D-A6DB-D757FC17C2EB}" srcOrd="0" destOrd="0" presId="urn:microsoft.com/office/officeart/2005/8/layout/cycle4"/>
    <dgm:cxn modelId="{66AB036A-60CD-4F5E-99D1-4DE7B8594A05}" srcId="{2EC87FF4-8B28-4DB4-81FA-6930A5BD907C}" destId="{24D45D2E-437E-4C01-889C-1D7BBC2D03C8}" srcOrd="1" destOrd="0" parTransId="{4718B596-9A36-4DFD-B2E2-B8EA1CA33488}" sibTransId="{1BA16799-876F-4C45-A7D6-531FF55102E5}"/>
    <dgm:cxn modelId="{58E4ECAA-A928-49C0-A2D0-B737AE350669}" srcId="{019271C4-DF13-40C7-A92A-52FE4C8BB82B}" destId="{58619DD8-FD87-418B-8438-C1BDA8CC5317}" srcOrd="0" destOrd="0" parTransId="{05E40688-B8B4-4C0A-BC07-0818BF683F55}" sibTransId="{D0EC7FF2-B279-442C-9EF5-D0981E3EC096}"/>
    <dgm:cxn modelId="{EA0B4AAB-78B0-49B8-9117-FBBF7DF66D8D}" type="presOf" srcId="{58619DD8-FD87-418B-8438-C1BDA8CC5317}" destId="{EB4A2910-9889-4115-A301-DFD03ECAC49F}" srcOrd="0" destOrd="0" presId="urn:microsoft.com/office/officeart/2005/8/layout/cycle4"/>
    <dgm:cxn modelId="{57A0B61E-9322-4E65-B3B6-9BE98AE2D871}" type="presOf" srcId="{7DD95308-FBFF-4097-B408-76571593026C}" destId="{3CDD084F-521F-47F0-9F62-7D500A44EFF0}" srcOrd="0" destOrd="0" presId="urn:microsoft.com/office/officeart/2005/8/layout/cycle4"/>
    <dgm:cxn modelId="{B50FC3D5-44D5-4DB5-8562-3E486004508B}" srcId="{7F839834-7A66-4C46-8F57-02169A46D349}" destId="{FA2E8446-AE36-4F70-A2E6-B326B8C8E473}" srcOrd="1" destOrd="0" parTransId="{54381EB9-2884-4528-A6BC-672E0E0AE0D7}" sibTransId="{0CAB4A67-20CD-4565-A593-D287ED4A1195}"/>
    <dgm:cxn modelId="{5ED1AF90-4902-4625-AE0E-37571B18544C}" srcId="{019271C4-DF13-40C7-A92A-52FE4C8BB82B}" destId="{778D6485-6E06-4FE8-B84D-0DD722F9B6DC}" srcOrd="2" destOrd="0" parTransId="{5AADAC63-E710-46C8-9372-3686E589D5A8}" sibTransId="{705D33AF-34BD-4C4B-AB82-6CABDB564FFF}"/>
    <dgm:cxn modelId="{39AD6436-F48D-45D0-B5F8-95D6BBBBFA6C}" type="presOf" srcId="{778D6485-6E06-4FE8-B84D-0DD722F9B6DC}" destId="{C5EA7E35-9BB3-45FB-B402-FF6F7C71469D}" srcOrd="1" destOrd="2" presId="urn:microsoft.com/office/officeart/2005/8/layout/cycle4"/>
    <dgm:cxn modelId="{C22F65D8-4C6A-422A-B0FD-F15B7FF8E838}" type="presOf" srcId="{D0A54A92-4F4A-4E8E-AE52-4F57D943215D}" destId="{DF1CF0DF-953A-4BE1-A3CD-E617958080E3}" srcOrd="0" destOrd="0" presId="urn:microsoft.com/office/officeart/2005/8/layout/cycle4"/>
    <dgm:cxn modelId="{6EF76025-0249-4CD2-8A82-74A51BC2026B}" type="presOf" srcId="{C6124F30-03E0-4DA5-BD42-8027E605413C}" destId="{737E4F5B-6178-44B5-A980-105182BAEB8E}" srcOrd="0" destOrd="0" presId="urn:microsoft.com/office/officeart/2005/8/layout/cycle4"/>
    <dgm:cxn modelId="{6BEA7E7B-FAD6-4E26-88C3-1366AD14258A}" srcId="{D0A54A92-4F4A-4E8E-AE52-4F57D943215D}" destId="{90251262-13F7-40EB-920F-D20EADF2FDC7}" srcOrd="2" destOrd="0" parTransId="{531C95C8-3DB9-41FE-B1C9-AD9AEF9FC772}" sibTransId="{5CB7C9CB-89D0-4009-9E31-4C6CF9F8BC79}"/>
    <dgm:cxn modelId="{CB963443-FB24-4D4F-A900-80093387E472}" srcId="{348005CB-77E4-4D6E-BF78-3450D1219281}" destId="{7F839834-7A66-4C46-8F57-02169A46D349}" srcOrd="2" destOrd="0" parTransId="{7A0BC988-CB3C-4D67-AE2E-9DBFC9D35E91}" sibTransId="{A0001F0F-2908-4EC9-9753-88FC150D5394}"/>
    <dgm:cxn modelId="{F1D46471-60F0-4E7C-A36E-F99531D2100B}" type="presOf" srcId="{7F839834-7A66-4C46-8F57-02169A46D349}" destId="{E6C52B78-1581-4E6C-B1D0-F8E60445D792}" srcOrd="0" destOrd="0" presId="urn:microsoft.com/office/officeart/2005/8/layout/cycle4"/>
    <dgm:cxn modelId="{B458A6A1-D840-4AC5-BCEF-8B5688009DEC}" type="presOf" srcId="{4D0D1813-A6CF-4F20-B4CE-99D959590A86}" destId="{737E4F5B-6178-44B5-A980-105182BAEB8E}" srcOrd="0" destOrd="3" presId="urn:microsoft.com/office/officeart/2005/8/layout/cycle4"/>
    <dgm:cxn modelId="{174CA44B-6093-45EC-AEE1-1B5BB9820E5A}" type="presOf" srcId="{90251262-13F7-40EB-920F-D20EADF2FDC7}" destId="{3CDD084F-521F-47F0-9F62-7D500A44EFF0}" srcOrd="0" destOrd="2" presId="urn:microsoft.com/office/officeart/2005/8/layout/cycle4"/>
    <dgm:cxn modelId="{C79B68A0-C2DF-40DB-9DF1-78E67B41F2D4}" type="presOf" srcId="{58619DD8-FD87-418B-8438-C1BDA8CC5317}" destId="{C5EA7E35-9BB3-45FB-B402-FF6F7C71469D}" srcOrd="1" destOrd="0" presId="urn:microsoft.com/office/officeart/2005/8/layout/cycle4"/>
    <dgm:cxn modelId="{869548BA-2F17-4B66-89F9-815C143654CB}" type="presOf" srcId="{3C9E73E5-8FE5-4ED4-B1F3-4424ABA6A976}" destId="{E00FCA71-567E-41A5-9E0F-AC74E059AE4D}" srcOrd="1" destOrd="1" presId="urn:microsoft.com/office/officeart/2005/8/layout/cycle4"/>
    <dgm:cxn modelId="{33774BF7-2C83-43DD-B77E-A3A821B39C73}" type="presOf" srcId="{24D45D2E-437E-4C01-889C-1D7BBC2D03C8}" destId="{737E4F5B-6178-44B5-A980-105182BAEB8E}" srcOrd="0" destOrd="1" presId="urn:microsoft.com/office/officeart/2005/8/layout/cycle4"/>
    <dgm:cxn modelId="{D2DF9379-8560-4B53-923E-680A2AFBDABB}" type="presOf" srcId="{E2376B36-C1D3-40B0-8A3B-19704BB8C22F}" destId="{47EF7915-6218-468F-BEF8-D201578EB248}" srcOrd="1" destOrd="2" presId="urn:microsoft.com/office/officeart/2005/8/layout/cycle4"/>
    <dgm:cxn modelId="{5F718959-F61F-4E95-9C42-632590C03824}" type="presOf" srcId="{38BC862B-371E-463B-8FDD-A8A1548301C5}" destId="{E00FCA71-567E-41A5-9E0F-AC74E059AE4D}" srcOrd="1" destOrd="3" presId="urn:microsoft.com/office/officeart/2005/8/layout/cycle4"/>
    <dgm:cxn modelId="{8C75F781-A1BA-4FF7-A9F3-2A97767DDBA3}" type="presOf" srcId="{C6124F30-03E0-4DA5-BD42-8027E605413C}" destId="{A825F279-1919-47B5-BFE8-6A533357A301}" srcOrd="1" destOrd="0" presId="urn:microsoft.com/office/officeart/2005/8/layout/cycle4"/>
    <dgm:cxn modelId="{462D0352-85F6-4669-AE36-D987A0129A46}" srcId="{348005CB-77E4-4D6E-BF78-3450D1219281}" destId="{019271C4-DF13-40C7-A92A-52FE4C8BB82B}" srcOrd="0" destOrd="0" parTransId="{04F5A5D5-AE20-46D0-A678-1E4D7E2845E1}" sibTransId="{AD7BF6A4-01C4-4076-B1FC-FA398F2CCE58}"/>
    <dgm:cxn modelId="{8EDE37B9-2D5E-4DEC-96F3-13D1CAE5FAE8}" srcId="{D0A54A92-4F4A-4E8E-AE52-4F57D943215D}" destId="{3C9E73E5-8FE5-4ED4-B1F3-4424ABA6A976}" srcOrd="1" destOrd="0" parTransId="{03E5E481-13F2-4CC2-9B1D-82A596070C8C}" sibTransId="{63E30D64-9F6A-469C-8081-2144B64335E7}"/>
    <dgm:cxn modelId="{67907D1A-8AD9-4FF8-B219-B3C3F7A08CA5}" srcId="{2EC87FF4-8B28-4DB4-81FA-6930A5BD907C}" destId="{C6124F30-03E0-4DA5-BD42-8027E605413C}" srcOrd="0" destOrd="0" parTransId="{8518861E-80E4-4900-A1D7-2E29C4587596}" sibTransId="{97B4C171-0E40-4D8F-9F16-2B6B6395EA64}"/>
    <dgm:cxn modelId="{E47D7DE0-3EA0-435F-94EF-6E9A127921B9}" type="presOf" srcId="{38BC862B-371E-463B-8FDD-A8A1548301C5}" destId="{3CDD084F-521F-47F0-9F62-7D500A44EFF0}" srcOrd="0" destOrd="3" presId="urn:microsoft.com/office/officeart/2005/8/layout/cycle4"/>
    <dgm:cxn modelId="{AE37CEA3-8E7E-4A42-A236-01590FB606ED}" srcId="{2EC87FF4-8B28-4DB4-81FA-6930A5BD907C}" destId="{FA45B7BA-A594-4F08-85BB-0AAEB864A96D}" srcOrd="2" destOrd="0" parTransId="{9E9F939D-47B6-44EE-B079-C751587DFAB3}" sibTransId="{6C4EA177-372E-4614-90EB-729C128B11A3}"/>
    <dgm:cxn modelId="{35B5825F-A974-4175-B4F4-CF4A92C65672}" type="presOf" srcId="{C97D1DC5-75FA-4230-9F13-AA465B0EAF9B}" destId="{C5EA7E35-9BB3-45FB-B402-FF6F7C71469D}" srcOrd="1" destOrd="1" presId="urn:microsoft.com/office/officeart/2005/8/layout/cycle4"/>
    <dgm:cxn modelId="{3C426A8D-E90B-42E0-B5AE-CA2E6E2D8A27}" type="presOf" srcId="{3C9E73E5-8FE5-4ED4-B1F3-4424ABA6A976}" destId="{3CDD084F-521F-47F0-9F62-7D500A44EFF0}" srcOrd="0" destOrd="1" presId="urn:microsoft.com/office/officeart/2005/8/layout/cycle4"/>
    <dgm:cxn modelId="{D95E4CD2-200B-4519-8258-78659A258AB9}" type="presOf" srcId="{FA45B7BA-A594-4F08-85BB-0AAEB864A96D}" destId="{737E4F5B-6178-44B5-A980-105182BAEB8E}" srcOrd="0" destOrd="2" presId="urn:microsoft.com/office/officeart/2005/8/layout/cycle4"/>
    <dgm:cxn modelId="{B46D776F-69E5-4BE0-AC63-9B30971EB3E2}" srcId="{7F839834-7A66-4C46-8F57-02169A46D349}" destId="{7EEA561E-84FB-428F-916B-3FD2783A2A7E}" srcOrd="3" destOrd="0" parTransId="{19523CB6-B28F-461D-9953-6A1E3BB34BB2}" sibTransId="{8C971093-44EC-4658-BF0D-E6F53D86BE6D}"/>
    <dgm:cxn modelId="{771E0447-6724-4384-85B1-0A5C51BD7025}" type="presOf" srcId="{FA2E8446-AE36-4F70-A2E6-B326B8C8E473}" destId="{47EF7915-6218-468F-BEF8-D201578EB248}" srcOrd="1" destOrd="1" presId="urn:microsoft.com/office/officeart/2005/8/layout/cycle4"/>
    <dgm:cxn modelId="{5F1C42EA-BFED-411B-B7DB-11EF4B93CE9C}" srcId="{348005CB-77E4-4D6E-BF78-3450D1219281}" destId="{D0A54A92-4F4A-4E8E-AE52-4F57D943215D}" srcOrd="1" destOrd="0" parTransId="{FD8C3BE6-A369-4A86-AFD1-9E56C91EBBA4}" sibTransId="{6319E7AF-0D5A-4D5A-9869-1ED5724613B6}"/>
    <dgm:cxn modelId="{845BF35E-292E-444F-9E05-D7DC0ADB3922}" type="presOf" srcId="{884B2B31-5CBA-4C50-A23F-2FE5C81A45DD}" destId="{C5EA7E35-9BB3-45FB-B402-FF6F7C71469D}" srcOrd="1" destOrd="3" presId="urn:microsoft.com/office/officeart/2005/8/layout/cycle4"/>
    <dgm:cxn modelId="{BE01B21F-4BCE-465A-B29E-15A9BFAAC819}" type="presOf" srcId="{348005CB-77E4-4D6E-BF78-3450D1219281}" destId="{DFB1C8A5-6546-4710-B44B-9FA2EA780BA0}" srcOrd="0" destOrd="0" presId="urn:microsoft.com/office/officeart/2005/8/layout/cycle4"/>
    <dgm:cxn modelId="{6865350E-632A-4E10-B852-403D7A7D3DC0}" type="presOf" srcId="{778D6485-6E06-4FE8-B84D-0DD722F9B6DC}" destId="{EB4A2910-9889-4115-A301-DFD03ECAC49F}" srcOrd="0" destOrd="2" presId="urn:microsoft.com/office/officeart/2005/8/layout/cycle4"/>
    <dgm:cxn modelId="{7B723642-217E-43B6-A182-8E48DC7FCF34}" srcId="{7F839834-7A66-4C46-8F57-02169A46D349}" destId="{EA41ED68-B521-45FA-91D2-5A4A31579062}" srcOrd="0" destOrd="0" parTransId="{CE9DA81B-AC5E-4954-A5CE-4DCCF6CE6EB2}" sibTransId="{DBB378F5-5DCA-4E66-A36D-4B5281A5EA2A}"/>
    <dgm:cxn modelId="{D6935215-7E3B-46DB-969F-0D5FC2B0DB8B}" type="presOf" srcId="{2EC87FF4-8B28-4DB4-81FA-6930A5BD907C}" destId="{34DDCB72-D36A-415E-9157-1A32AD50F906}" srcOrd="0" destOrd="0" presId="urn:microsoft.com/office/officeart/2005/8/layout/cycle4"/>
    <dgm:cxn modelId="{E4609A6A-848F-4BBF-BF1C-408601562940}" srcId="{019271C4-DF13-40C7-A92A-52FE4C8BB82B}" destId="{884B2B31-5CBA-4C50-A23F-2FE5C81A45DD}" srcOrd="3" destOrd="0" parTransId="{B9A9EBFD-F7C1-4155-9716-57F90FF1D750}" sibTransId="{531C554E-DF40-48FD-92C4-B55212A7DA90}"/>
    <dgm:cxn modelId="{35E16DCE-4352-48CE-8F64-9682AA11DCE4}" srcId="{2EC87FF4-8B28-4DB4-81FA-6930A5BD907C}" destId="{4D0D1813-A6CF-4F20-B4CE-99D959590A86}" srcOrd="3" destOrd="0" parTransId="{2B20774A-4AB5-4D4A-909D-DEA7EC794760}" sibTransId="{D3CD5170-F089-47B6-A4E4-628B2EDD6BF9}"/>
    <dgm:cxn modelId="{2C79202C-7021-4B6D-9755-98DDDFCC2C49}" type="presOf" srcId="{FA2E8446-AE36-4F70-A2E6-B326B8C8E473}" destId="{53148220-DD31-489D-A6DB-D757FC17C2EB}" srcOrd="0" destOrd="1" presId="urn:microsoft.com/office/officeart/2005/8/layout/cycle4"/>
    <dgm:cxn modelId="{C7BEEE22-A3E1-4731-ADBB-3C0DC36EFFF5}" type="presOf" srcId="{90251262-13F7-40EB-920F-D20EADF2FDC7}" destId="{E00FCA71-567E-41A5-9E0F-AC74E059AE4D}" srcOrd="1" destOrd="2" presId="urn:microsoft.com/office/officeart/2005/8/layout/cycle4"/>
    <dgm:cxn modelId="{909B79CC-BA6C-4CD6-A7B1-27362F5E75E6}" type="presOf" srcId="{7EEA561E-84FB-428F-916B-3FD2783A2A7E}" destId="{53148220-DD31-489D-A6DB-D757FC17C2EB}" srcOrd="0" destOrd="3" presId="urn:microsoft.com/office/officeart/2005/8/layout/cycle4"/>
    <dgm:cxn modelId="{89287B5F-5F35-441E-9B91-EC5FD68E8962}" type="presOf" srcId="{4D0D1813-A6CF-4F20-B4CE-99D959590A86}" destId="{A825F279-1919-47B5-BFE8-6A533357A301}" srcOrd="1" destOrd="3" presId="urn:microsoft.com/office/officeart/2005/8/layout/cycle4"/>
    <dgm:cxn modelId="{14AC4D03-906F-4747-BE26-48B999486458}" type="presParOf" srcId="{DFB1C8A5-6546-4710-B44B-9FA2EA780BA0}" destId="{CA7C4EF3-236F-40C6-A5E7-758A87FAE216}" srcOrd="0" destOrd="0" presId="urn:microsoft.com/office/officeart/2005/8/layout/cycle4"/>
    <dgm:cxn modelId="{BCA346D8-684C-4D75-8071-879D335DE855}" type="presParOf" srcId="{CA7C4EF3-236F-40C6-A5E7-758A87FAE216}" destId="{A186CD70-0700-4314-9364-E2E2181280B0}" srcOrd="0" destOrd="0" presId="urn:microsoft.com/office/officeart/2005/8/layout/cycle4"/>
    <dgm:cxn modelId="{8E664B1E-AFCC-4C31-99FF-02EB9F7E4648}" type="presParOf" srcId="{A186CD70-0700-4314-9364-E2E2181280B0}" destId="{EB4A2910-9889-4115-A301-DFD03ECAC49F}" srcOrd="0" destOrd="0" presId="urn:microsoft.com/office/officeart/2005/8/layout/cycle4"/>
    <dgm:cxn modelId="{0E50FB85-B20A-486D-9EF6-D40A6765DA22}" type="presParOf" srcId="{A186CD70-0700-4314-9364-E2E2181280B0}" destId="{C5EA7E35-9BB3-45FB-B402-FF6F7C71469D}" srcOrd="1" destOrd="0" presId="urn:microsoft.com/office/officeart/2005/8/layout/cycle4"/>
    <dgm:cxn modelId="{4C2072ED-D3F0-4128-B686-76C8D24214EA}" type="presParOf" srcId="{CA7C4EF3-236F-40C6-A5E7-758A87FAE216}" destId="{352F35C8-C99F-4E2B-9028-4DCBB58B8E3A}" srcOrd="1" destOrd="0" presId="urn:microsoft.com/office/officeart/2005/8/layout/cycle4"/>
    <dgm:cxn modelId="{9BFE9F04-B18E-488B-824E-D925F18DBD4D}" type="presParOf" srcId="{352F35C8-C99F-4E2B-9028-4DCBB58B8E3A}" destId="{3CDD084F-521F-47F0-9F62-7D500A44EFF0}" srcOrd="0" destOrd="0" presId="urn:microsoft.com/office/officeart/2005/8/layout/cycle4"/>
    <dgm:cxn modelId="{AE1DD333-9F02-4E82-BC5F-CC7A55BA5443}" type="presParOf" srcId="{352F35C8-C99F-4E2B-9028-4DCBB58B8E3A}" destId="{E00FCA71-567E-41A5-9E0F-AC74E059AE4D}" srcOrd="1" destOrd="0" presId="urn:microsoft.com/office/officeart/2005/8/layout/cycle4"/>
    <dgm:cxn modelId="{3AC5C7A7-8E0D-4814-A3C2-41FDC07570AA}" type="presParOf" srcId="{CA7C4EF3-236F-40C6-A5E7-758A87FAE216}" destId="{5D69B948-58D6-4465-B2F6-612838FF784F}" srcOrd="2" destOrd="0" presId="urn:microsoft.com/office/officeart/2005/8/layout/cycle4"/>
    <dgm:cxn modelId="{0D2AF895-7C4A-4ED4-9758-2A825A9F8337}" type="presParOf" srcId="{5D69B948-58D6-4465-B2F6-612838FF784F}" destId="{53148220-DD31-489D-A6DB-D757FC17C2EB}" srcOrd="0" destOrd="0" presId="urn:microsoft.com/office/officeart/2005/8/layout/cycle4"/>
    <dgm:cxn modelId="{A55C651E-EFC4-4F1D-9701-F161D4D42B1A}" type="presParOf" srcId="{5D69B948-58D6-4465-B2F6-612838FF784F}" destId="{47EF7915-6218-468F-BEF8-D201578EB248}" srcOrd="1" destOrd="0" presId="urn:microsoft.com/office/officeart/2005/8/layout/cycle4"/>
    <dgm:cxn modelId="{16DBA251-CD0B-445B-BFC4-DE49295011FE}" type="presParOf" srcId="{CA7C4EF3-236F-40C6-A5E7-758A87FAE216}" destId="{3550F476-47FB-4AF8-A11C-76676D10D71D}" srcOrd="3" destOrd="0" presId="urn:microsoft.com/office/officeart/2005/8/layout/cycle4"/>
    <dgm:cxn modelId="{884C8767-6AF7-43D8-8DF7-669E4E4290CB}" type="presParOf" srcId="{3550F476-47FB-4AF8-A11C-76676D10D71D}" destId="{737E4F5B-6178-44B5-A980-105182BAEB8E}" srcOrd="0" destOrd="0" presId="urn:microsoft.com/office/officeart/2005/8/layout/cycle4"/>
    <dgm:cxn modelId="{52476B0C-BCD8-424A-B99D-7FC9F62D89DD}" type="presParOf" srcId="{3550F476-47FB-4AF8-A11C-76676D10D71D}" destId="{A825F279-1919-47B5-BFE8-6A533357A301}" srcOrd="1" destOrd="0" presId="urn:microsoft.com/office/officeart/2005/8/layout/cycle4"/>
    <dgm:cxn modelId="{AB40ED7C-3467-4DB0-9A99-AE09FE0AE33E}" type="presParOf" srcId="{CA7C4EF3-236F-40C6-A5E7-758A87FAE216}" destId="{7225BC4E-6CF2-4441-A34B-BF9E1AAFCD0E}" srcOrd="4" destOrd="0" presId="urn:microsoft.com/office/officeart/2005/8/layout/cycle4"/>
    <dgm:cxn modelId="{6879D657-1FEE-421B-983C-BC691E321248}" type="presParOf" srcId="{DFB1C8A5-6546-4710-B44B-9FA2EA780BA0}" destId="{C52C6387-46F6-43CD-A027-B3E1DF93C994}" srcOrd="1" destOrd="0" presId="urn:microsoft.com/office/officeart/2005/8/layout/cycle4"/>
    <dgm:cxn modelId="{E49C6B1C-FD42-41B2-9ACA-2C53B07D7A16}" type="presParOf" srcId="{C52C6387-46F6-43CD-A027-B3E1DF93C994}" destId="{F6CB1DD1-025E-4E17-A8C9-866A317C29E1}" srcOrd="0" destOrd="0" presId="urn:microsoft.com/office/officeart/2005/8/layout/cycle4"/>
    <dgm:cxn modelId="{DFA84A41-355B-401D-B1C9-B899D163F343}" type="presParOf" srcId="{C52C6387-46F6-43CD-A027-B3E1DF93C994}" destId="{DF1CF0DF-953A-4BE1-A3CD-E617958080E3}" srcOrd="1" destOrd="0" presId="urn:microsoft.com/office/officeart/2005/8/layout/cycle4"/>
    <dgm:cxn modelId="{5CF6EEE0-C8DD-4242-9FF5-563B61A2076B}" type="presParOf" srcId="{C52C6387-46F6-43CD-A027-B3E1DF93C994}" destId="{E6C52B78-1581-4E6C-B1D0-F8E60445D792}" srcOrd="2" destOrd="0" presId="urn:microsoft.com/office/officeart/2005/8/layout/cycle4"/>
    <dgm:cxn modelId="{E9196529-02D3-4705-BADB-F6616098276C}" type="presParOf" srcId="{C52C6387-46F6-43CD-A027-B3E1DF93C994}" destId="{34DDCB72-D36A-415E-9157-1A32AD50F906}" srcOrd="3" destOrd="0" presId="urn:microsoft.com/office/officeart/2005/8/layout/cycle4"/>
    <dgm:cxn modelId="{C12BDEE2-0E0D-4B59-8981-DF56278AAA95}" type="presParOf" srcId="{C52C6387-46F6-43CD-A027-B3E1DF93C994}" destId="{BB6E328A-D51B-4F7B-94AC-35028169EDD2}" srcOrd="4" destOrd="0" presId="urn:microsoft.com/office/officeart/2005/8/layout/cycle4"/>
    <dgm:cxn modelId="{A4C0A9A0-AD10-4FEB-AB7A-F34D91CDBB61}" type="presParOf" srcId="{DFB1C8A5-6546-4710-B44B-9FA2EA780BA0}" destId="{756C9C6B-E9CA-44A6-BF4C-A74B44C815C8}" srcOrd="2" destOrd="0" presId="urn:microsoft.com/office/officeart/2005/8/layout/cycle4"/>
    <dgm:cxn modelId="{493163F0-3643-458D-A914-1A18266372D0}" type="presParOf" srcId="{DFB1C8A5-6546-4710-B44B-9FA2EA780BA0}" destId="{DFD55D03-202A-4D58-8F0E-727BC71B072F}"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3E4FCA9-0A91-4EA2-9457-FE2B6B9B153B}"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EADEB476-5B32-4AB4-9F09-44EFEA595188}">
      <dgm:prSet phldrT="[Text]"/>
      <dgm:spPr/>
      <dgm:t>
        <a:bodyPr/>
        <a:lstStyle/>
        <a:p>
          <a:r>
            <a:rPr lang="en-US" dirty="0" smtClean="0">
              <a:solidFill>
                <a:schemeClr val="tx1"/>
              </a:solidFill>
            </a:rPr>
            <a:t>THE TEACHER</a:t>
          </a:r>
          <a:endParaRPr lang="en-US" dirty="0">
            <a:solidFill>
              <a:schemeClr val="tx1"/>
            </a:solidFill>
          </a:endParaRPr>
        </a:p>
      </dgm:t>
    </dgm:pt>
    <dgm:pt modelId="{D6018B0F-7421-4C44-809F-0BE8EB446F88}" type="parTrans" cxnId="{C8C45477-43DB-4DE9-8D0E-CBF61C35939B}">
      <dgm:prSet/>
      <dgm:spPr/>
      <dgm:t>
        <a:bodyPr/>
        <a:lstStyle/>
        <a:p>
          <a:endParaRPr lang="en-US"/>
        </a:p>
      </dgm:t>
    </dgm:pt>
    <dgm:pt modelId="{DBC99509-2E82-48E1-A3F4-83B01D85FC3B}" type="sibTrans" cxnId="{C8C45477-43DB-4DE9-8D0E-CBF61C35939B}">
      <dgm:prSet/>
      <dgm:spPr/>
      <dgm:t>
        <a:bodyPr/>
        <a:lstStyle/>
        <a:p>
          <a:endParaRPr lang="en-US"/>
        </a:p>
      </dgm:t>
    </dgm:pt>
    <dgm:pt modelId="{D960B175-3AAC-43BD-9665-C96E06A088D8}">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VALUES</a:t>
          </a:r>
        </a:p>
        <a:p>
          <a:pPr defTabSz="1066800">
            <a:lnSpc>
              <a:spcPct val="90000"/>
            </a:lnSpc>
            <a:spcBef>
              <a:spcPct val="0"/>
            </a:spcBef>
            <a:spcAft>
              <a:spcPct val="35000"/>
            </a:spcAft>
          </a:pPr>
          <a:endParaRPr lang="en-US" sz="2400" dirty="0">
            <a:solidFill>
              <a:schemeClr val="tx1"/>
            </a:solidFill>
          </a:endParaRPr>
        </a:p>
      </dgm:t>
    </dgm:pt>
    <dgm:pt modelId="{4B1D7251-DDBF-48B8-BB1E-21D7B9EDE781}" type="parTrans" cxnId="{21D84E75-D2BB-4221-81CF-97013B3E4962}">
      <dgm:prSet/>
      <dgm:spPr/>
      <dgm:t>
        <a:bodyPr/>
        <a:lstStyle/>
        <a:p>
          <a:endParaRPr lang="en-US"/>
        </a:p>
      </dgm:t>
    </dgm:pt>
    <dgm:pt modelId="{9E3C360B-D80A-4B54-ACB9-04776F3D14F1}" type="sibTrans" cxnId="{21D84E75-D2BB-4221-81CF-97013B3E4962}">
      <dgm:prSet/>
      <dgm:spPr/>
      <dgm:t>
        <a:bodyPr/>
        <a:lstStyle/>
        <a:p>
          <a:endParaRPr lang="en-US" dirty="0"/>
        </a:p>
      </dgm:t>
    </dgm:pt>
    <dgm:pt modelId="{CA339F10-082A-467B-B4CC-2FE0D7BBF3FE}">
      <dgm:prSet phldrT="[Text]" custT="1"/>
      <dgm:spPr/>
      <dgm:t>
        <a:bodyPr/>
        <a:lstStyle/>
        <a:p>
          <a:r>
            <a:rPr lang="en-US" sz="2400" dirty="0" smtClean="0">
              <a:solidFill>
                <a:schemeClr val="tx1"/>
              </a:solidFill>
            </a:rPr>
            <a:t>EMOTIONS</a:t>
          </a:r>
          <a:endParaRPr lang="en-US" sz="2400" dirty="0">
            <a:solidFill>
              <a:schemeClr val="tx1"/>
            </a:solidFill>
          </a:endParaRPr>
        </a:p>
      </dgm:t>
    </dgm:pt>
    <dgm:pt modelId="{B85C7F8A-81DB-4E10-A2A5-2BAC7B544696}" type="parTrans" cxnId="{922F52A3-4F01-4DF0-B5AB-A5390EADF6B7}">
      <dgm:prSet/>
      <dgm:spPr/>
      <dgm:t>
        <a:bodyPr/>
        <a:lstStyle/>
        <a:p>
          <a:endParaRPr lang="en-US"/>
        </a:p>
      </dgm:t>
    </dgm:pt>
    <dgm:pt modelId="{52785926-5A3C-45E2-B803-082C447165C3}" type="sibTrans" cxnId="{922F52A3-4F01-4DF0-B5AB-A5390EADF6B7}">
      <dgm:prSet/>
      <dgm:spPr/>
      <dgm:t>
        <a:bodyPr/>
        <a:lstStyle/>
        <a:p>
          <a:endParaRPr lang="en-US" dirty="0"/>
        </a:p>
      </dgm:t>
    </dgm:pt>
    <dgm:pt modelId="{4FF2F6E0-DB1D-4230-9E75-4191913DCA96}">
      <dgm:prSet phldrT="[Text]" custT="1"/>
      <dgm:spPr/>
      <dgm:t>
        <a:bodyPr/>
        <a:lstStyle/>
        <a:p>
          <a:r>
            <a:rPr lang="en-US" sz="2400" dirty="0" smtClean="0">
              <a:solidFill>
                <a:schemeClr val="tx1"/>
              </a:solidFill>
            </a:rPr>
            <a:t>EXPERIENCES</a:t>
          </a:r>
          <a:endParaRPr lang="en-US" sz="2400" dirty="0">
            <a:solidFill>
              <a:schemeClr val="tx1"/>
            </a:solidFill>
          </a:endParaRPr>
        </a:p>
      </dgm:t>
    </dgm:pt>
    <dgm:pt modelId="{808E745B-3838-4C24-AE39-7C53CF53E5D1}" type="parTrans" cxnId="{F0642480-51B0-4EE1-86C4-3C844E1C29A7}">
      <dgm:prSet/>
      <dgm:spPr/>
      <dgm:t>
        <a:bodyPr/>
        <a:lstStyle/>
        <a:p>
          <a:endParaRPr lang="en-US"/>
        </a:p>
      </dgm:t>
    </dgm:pt>
    <dgm:pt modelId="{99E8700A-DCF2-4235-BFDB-53820EA15EA8}" type="sibTrans" cxnId="{F0642480-51B0-4EE1-86C4-3C844E1C29A7}">
      <dgm:prSet/>
      <dgm:spPr/>
      <dgm:t>
        <a:bodyPr/>
        <a:lstStyle/>
        <a:p>
          <a:endParaRPr lang="en-US" dirty="0"/>
        </a:p>
      </dgm:t>
    </dgm:pt>
    <dgm:pt modelId="{C1DA7BFC-9CDD-4D6E-820D-815679969FDF}">
      <dgm:prSet phldrT="[Text]" custT="1"/>
      <dgm:spPr/>
      <dgm:t>
        <a:bodyPr/>
        <a:lstStyle/>
        <a:p>
          <a:r>
            <a:rPr lang="en-US" sz="2400" dirty="0" smtClean="0">
              <a:solidFill>
                <a:schemeClr val="tx1"/>
              </a:solidFill>
            </a:rPr>
            <a:t>RECEIVED </a:t>
          </a:r>
        </a:p>
        <a:p>
          <a:r>
            <a:rPr lang="en-US" sz="2400" dirty="0" smtClean="0">
              <a:solidFill>
                <a:schemeClr val="tx1"/>
              </a:solidFill>
            </a:rPr>
            <a:t>KNOWLEDGE</a:t>
          </a:r>
          <a:endParaRPr lang="en-US" sz="2400" dirty="0">
            <a:solidFill>
              <a:schemeClr val="tx1"/>
            </a:solidFill>
          </a:endParaRPr>
        </a:p>
      </dgm:t>
    </dgm:pt>
    <dgm:pt modelId="{66071501-B0DF-4130-B466-E7F04C4211AC}" type="parTrans" cxnId="{5454387D-5F52-4E7A-B697-6520C6741E64}">
      <dgm:prSet/>
      <dgm:spPr/>
      <dgm:t>
        <a:bodyPr/>
        <a:lstStyle/>
        <a:p>
          <a:endParaRPr lang="en-US"/>
        </a:p>
      </dgm:t>
    </dgm:pt>
    <dgm:pt modelId="{20662A7A-8A72-4980-9A54-CBEE8BFAE079}" type="sibTrans" cxnId="{5454387D-5F52-4E7A-B697-6520C6741E64}">
      <dgm:prSet/>
      <dgm:spPr/>
      <dgm:t>
        <a:bodyPr/>
        <a:lstStyle/>
        <a:p>
          <a:endParaRPr lang="en-US" dirty="0"/>
        </a:p>
      </dgm:t>
    </dgm:pt>
    <dgm:pt modelId="{82474E4A-7270-46F5-98D1-B6AC5DB50CC6}">
      <dgm:prSet custT="1"/>
      <dgm:spPr/>
      <dgm:t>
        <a:bodyPr/>
        <a:lstStyle/>
        <a:p>
          <a:r>
            <a:rPr lang="en-US" sz="2400" dirty="0" smtClean="0">
              <a:solidFill>
                <a:schemeClr val="tx1"/>
              </a:solidFill>
            </a:rPr>
            <a:t>BELIEFS</a:t>
          </a:r>
          <a:endParaRPr lang="en-US" sz="2400" dirty="0">
            <a:solidFill>
              <a:schemeClr val="tx1"/>
            </a:solidFill>
          </a:endParaRPr>
        </a:p>
      </dgm:t>
    </dgm:pt>
    <dgm:pt modelId="{4E610227-302C-416B-8F1A-D4D0590D438A}" type="parTrans" cxnId="{2AB9F6E4-7988-445F-900C-D6CFF2F28926}">
      <dgm:prSet/>
      <dgm:spPr/>
      <dgm:t>
        <a:bodyPr/>
        <a:lstStyle/>
        <a:p>
          <a:endParaRPr lang="en-US"/>
        </a:p>
      </dgm:t>
    </dgm:pt>
    <dgm:pt modelId="{C12870D8-751E-4622-8353-760FECFDE2BA}" type="sibTrans" cxnId="{2AB9F6E4-7988-445F-900C-D6CFF2F28926}">
      <dgm:prSet/>
      <dgm:spPr/>
      <dgm:t>
        <a:bodyPr/>
        <a:lstStyle/>
        <a:p>
          <a:endParaRPr lang="en-US" dirty="0"/>
        </a:p>
      </dgm:t>
    </dgm:pt>
    <dgm:pt modelId="{942DB31D-F1E3-4F38-AC33-08BBB2ED0873}" type="pres">
      <dgm:prSet presAssocID="{03E4FCA9-0A91-4EA2-9457-FE2B6B9B153B}" presName="Name0" presStyleCnt="0">
        <dgm:presLayoutVars>
          <dgm:chMax val="1"/>
          <dgm:dir/>
          <dgm:animLvl val="ctr"/>
          <dgm:resizeHandles val="exact"/>
        </dgm:presLayoutVars>
      </dgm:prSet>
      <dgm:spPr/>
      <dgm:t>
        <a:bodyPr/>
        <a:lstStyle/>
        <a:p>
          <a:endParaRPr lang="en-US"/>
        </a:p>
      </dgm:t>
    </dgm:pt>
    <dgm:pt modelId="{E82D9EA7-1825-4412-8921-4D854A9BB039}" type="pres">
      <dgm:prSet presAssocID="{EADEB476-5B32-4AB4-9F09-44EFEA595188}" presName="centerShape" presStyleLbl="node0" presStyleIdx="0" presStyleCnt="1" custScaleY="78603" custLinFactNeighborX="6351" custLinFactNeighborY="737"/>
      <dgm:spPr/>
      <dgm:t>
        <a:bodyPr/>
        <a:lstStyle/>
        <a:p>
          <a:endParaRPr lang="en-US"/>
        </a:p>
      </dgm:t>
    </dgm:pt>
    <dgm:pt modelId="{3B7CAE58-6141-44B4-83FA-B17EA81A2E53}" type="pres">
      <dgm:prSet presAssocID="{D960B175-3AAC-43BD-9665-C96E06A088D8}" presName="node" presStyleLbl="node1" presStyleIdx="0" presStyleCnt="5" custScaleX="206255" custScaleY="79622" custRadScaleRad="90008" custRadScaleInc="0">
        <dgm:presLayoutVars>
          <dgm:bulletEnabled val="1"/>
        </dgm:presLayoutVars>
      </dgm:prSet>
      <dgm:spPr/>
      <dgm:t>
        <a:bodyPr/>
        <a:lstStyle/>
        <a:p>
          <a:endParaRPr lang="en-US"/>
        </a:p>
      </dgm:t>
    </dgm:pt>
    <dgm:pt modelId="{8880B4E2-4922-4159-AF18-5390019EDE8A}" type="pres">
      <dgm:prSet presAssocID="{D960B175-3AAC-43BD-9665-C96E06A088D8}" presName="dummy" presStyleCnt="0"/>
      <dgm:spPr/>
    </dgm:pt>
    <dgm:pt modelId="{2D5EA1E9-AE05-4BE0-887F-65AC7FCFA3F1}" type="pres">
      <dgm:prSet presAssocID="{9E3C360B-D80A-4B54-ACB9-04776F3D14F1}" presName="sibTrans" presStyleLbl="sibTrans2D1" presStyleIdx="0" presStyleCnt="5"/>
      <dgm:spPr/>
      <dgm:t>
        <a:bodyPr/>
        <a:lstStyle/>
        <a:p>
          <a:endParaRPr lang="en-US"/>
        </a:p>
      </dgm:t>
    </dgm:pt>
    <dgm:pt modelId="{00FB45B5-6C7A-44CF-9756-6DDA06CC231D}" type="pres">
      <dgm:prSet presAssocID="{82474E4A-7270-46F5-98D1-B6AC5DB50CC6}" presName="node" presStyleLbl="node1" presStyleIdx="1" presStyleCnt="5" custScaleX="181506" custScaleY="75322" custRadScaleRad="135237" custRadScaleInc="32091">
        <dgm:presLayoutVars>
          <dgm:bulletEnabled val="1"/>
        </dgm:presLayoutVars>
      </dgm:prSet>
      <dgm:spPr/>
      <dgm:t>
        <a:bodyPr/>
        <a:lstStyle/>
        <a:p>
          <a:endParaRPr lang="en-US"/>
        </a:p>
      </dgm:t>
    </dgm:pt>
    <dgm:pt modelId="{4D61D382-941C-42A5-8418-FA4BF770026C}" type="pres">
      <dgm:prSet presAssocID="{82474E4A-7270-46F5-98D1-B6AC5DB50CC6}" presName="dummy" presStyleCnt="0"/>
      <dgm:spPr/>
    </dgm:pt>
    <dgm:pt modelId="{257BA428-341A-48E3-B1FE-9CABA12739B4}" type="pres">
      <dgm:prSet presAssocID="{C12870D8-751E-4622-8353-760FECFDE2BA}" presName="sibTrans" presStyleLbl="sibTrans2D1" presStyleIdx="1" presStyleCnt="5" custLinFactNeighborX="370" custLinFactNeighborY="-383"/>
      <dgm:spPr/>
      <dgm:t>
        <a:bodyPr/>
        <a:lstStyle/>
        <a:p>
          <a:endParaRPr lang="en-US"/>
        </a:p>
      </dgm:t>
    </dgm:pt>
    <dgm:pt modelId="{59A116B8-B83A-4E85-A812-200A70ADBE0D}" type="pres">
      <dgm:prSet presAssocID="{CA339F10-082A-467B-B4CC-2FE0D7BBF3FE}" presName="node" presStyleLbl="node1" presStyleIdx="2" presStyleCnt="5" custScaleX="184580" custScaleY="73211" custRadScaleRad="120266" custRadScaleInc="-52943">
        <dgm:presLayoutVars>
          <dgm:bulletEnabled val="1"/>
        </dgm:presLayoutVars>
      </dgm:prSet>
      <dgm:spPr/>
      <dgm:t>
        <a:bodyPr/>
        <a:lstStyle/>
        <a:p>
          <a:endParaRPr lang="en-US"/>
        </a:p>
      </dgm:t>
    </dgm:pt>
    <dgm:pt modelId="{46D1BDE8-F012-4E89-93D8-E2E466E428DE}" type="pres">
      <dgm:prSet presAssocID="{CA339F10-082A-467B-B4CC-2FE0D7BBF3FE}" presName="dummy" presStyleCnt="0"/>
      <dgm:spPr/>
    </dgm:pt>
    <dgm:pt modelId="{A1B0A1F2-A0B6-4FFA-BF50-76E64AD54F73}" type="pres">
      <dgm:prSet presAssocID="{52785926-5A3C-45E2-B803-082C447165C3}" presName="sibTrans" presStyleLbl="sibTrans2D1" presStyleIdx="2" presStyleCnt="5"/>
      <dgm:spPr/>
      <dgm:t>
        <a:bodyPr/>
        <a:lstStyle/>
        <a:p>
          <a:endParaRPr lang="en-US"/>
        </a:p>
      </dgm:t>
    </dgm:pt>
    <dgm:pt modelId="{65C7E409-D9C6-4CA9-8F65-9CB44E19A197}" type="pres">
      <dgm:prSet presAssocID="{4FF2F6E0-DB1D-4230-9E75-4191913DCA96}" presName="node" presStyleLbl="node1" presStyleIdx="3" presStyleCnt="5" custScaleX="201361" custScaleY="74970" custRadScaleRad="103760" custRadScaleInc="-1258">
        <dgm:presLayoutVars>
          <dgm:bulletEnabled val="1"/>
        </dgm:presLayoutVars>
      </dgm:prSet>
      <dgm:spPr/>
      <dgm:t>
        <a:bodyPr/>
        <a:lstStyle/>
        <a:p>
          <a:endParaRPr lang="en-US"/>
        </a:p>
      </dgm:t>
    </dgm:pt>
    <dgm:pt modelId="{92DC53C1-BAF7-4964-A901-FE96A601C658}" type="pres">
      <dgm:prSet presAssocID="{4FF2F6E0-DB1D-4230-9E75-4191913DCA96}" presName="dummy" presStyleCnt="0"/>
      <dgm:spPr/>
    </dgm:pt>
    <dgm:pt modelId="{CECAD689-B08B-4DF5-AEB9-A05DC1081E81}" type="pres">
      <dgm:prSet presAssocID="{99E8700A-DCF2-4235-BFDB-53820EA15EA8}" presName="sibTrans" presStyleLbl="sibTrans2D1" presStyleIdx="3" presStyleCnt="5"/>
      <dgm:spPr/>
      <dgm:t>
        <a:bodyPr/>
        <a:lstStyle/>
        <a:p>
          <a:endParaRPr lang="en-US"/>
        </a:p>
      </dgm:t>
    </dgm:pt>
    <dgm:pt modelId="{A104E807-3A63-4D6E-8187-3A7AEAF763AF}" type="pres">
      <dgm:prSet presAssocID="{C1DA7BFC-9CDD-4D6E-820D-815679969FDF}" presName="node" presStyleLbl="node1" presStyleIdx="4" presStyleCnt="5" custScaleX="213835" custScaleY="103777" custRadScaleRad="116522" custRadScaleInc="-37666">
        <dgm:presLayoutVars>
          <dgm:bulletEnabled val="1"/>
        </dgm:presLayoutVars>
      </dgm:prSet>
      <dgm:spPr/>
      <dgm:t>
        <a:bodyPr/>
        <a:lstStyle/>
        <a:p>
          <a:endParaRPr lang="en-US"/>
        </a:p>
      </dgm:t>
    </dgm:pt>
    <dgm:pt modelId="{064F4C95-F796-4844-B421-FFE65DB10373}" type="pres">
      <dgm:prSet presAssocID="{C1DA7BFC-9CDD-4D6E-820D-815679969FDF}" presName="dummy" presStyleCnt="0"/>
      <dgm:spPr/>
    </dgm:pt>
    <dgm:pt modelId="{3C283BD1-B266-47DC-B17A-96C1DBB129FC}" type="pres">
      <dgm:prSet presAssocID="{20662A7A-8A72-4980-9A54-CBEE8BFAE079}" presName="sibTrans" presStyleLbl="sibTrans2D1" presStyleIdx="4" presStyleCnt="5"/>
      <dgm:spPr/>
      <dgm:t>
        <a:bodyPr/>
        <a:lstStyle/>
        <a:p>
          <a:endParaRPr lang="en-US"/>
        </a:p>
      </dgm:t>
    </dgm:pt>
  </dgm:ptLst>
  <dgm:cxnLst>
    <dgm:cxn modelId="{21D84E75-D2BB-4221-81CF-97013B3E4962}" srcId="{EADEB476-5B32-4AB4-9F09-44EFEA595188}" destId="{D960B175-3AAC-43BD-9665-C96E06A088D8}" srcOrd="0" destOrd="0" parTransId="{4B1D7251-DDBF-48B8-BB1E-21D7B9EDE781}" sibTransId="{9E3C360B-D80A-4B54-ACB9-04776F3D14F1}"/>
    <dgm:cxn modelId="{ED910AB3-17FA-4DA6-9E82-7D65CF0DF76F}" type="presOf" srcId="{4FF2F6E0-DB1D-4230-9E75-4191913DCA96}" destId="{65C7E409-D9C6-4CA9-8F65-9CB44E19A197}" srcOrd="0" destOrd="0" presId="urn:microsoft.com/office/officeart/2005/8/layout/radial6"/>
    <dgm:cxn modelId="{F0BEE145-DD18-40E4-9904-6872D932431E}" type="presOf" srcId="{20662A7A-8A72-4980-9A54-CBEE8BFAE079}" destId="{3C283BD1-B266-47DC-B17A-96C1DBB129FC}" srcOrd="0" destOrd="0" presId="urn:microsoft.com/office/officeart/2005/8/layout/radial6"/>
    <dgm:cxn modelId="{922F52A3-4F01-4DF0-B5AB-A5390EADF6B7}" srcId="{EADEB476-5B32-4AB4-9F09-44EFEA595188}" destId="{CA339F10-082A-467B-B4CC-2FE0D7BBF3FE}" srcOrd="2" destOrd="0" parTransId="{B85C7F8A-81DB-4E10-A2A5-2BAC7B544696}" sibTransId="{52785926-5A3C-45E2-B803-082C447165C3}"/>
    <dgm:cxn modelId="{2AB9F6E4-7988-445F-900C-D6CFF2F28926}" srcId="{EADEB476-5B32-4AB4-9F09-44EFEA595188}" destId="{82474E4A-7270-46F5-98D1-B6AC5DB50CC6}" srcOrd="1" destOrd="0" parTransId="{4E610227-302C-416B-8F1A-D4D0590D438A}" sibTransId="{C12870D8-751E-4622-8353-760FECFDE2BA}"/>
    <dgm:cxn modelId="{159B65C4-7D1C-4DC2-BA21-F3CF74D40D3F}" type="presOf" srcId="{99E8700A-DCF2-4235-BFDB-53820EA15EA8}" destId="{CECAD689-B08B-4DF5-AEB9-A05DC1081E81}" srcOrd="0" destOrd="0" presId="urn:microsoft.com/office/officeart/2005/8/layout/radial6"/>
    <dgm:cxn modelId="{6193916B-88A0-4A1A-9AF1-7C282C4C3161}" type="presOf" srcId="{D960B175-3AAC-43BD-9665-C96E06A088D8}" destId="{3B7CAE58-6141-44B4-83FA-B17EA81A2E53}" srcOrd="0" destOrd="0" presId="urn:microsoft.com/office/officeart/2005/8/layout/radial6"/>
    <dgm:cxn modelId="{30C4A476-33BC-46D3-BE59-1984CE3E5A86}" type="presOf" srcId="{C1DA7BFC-9CDD-4D6E-820D-815679969FDF}" destId="{A104E807-3A63-4D6E-8187-3A7AEAF763AF}" srcOrd="0" destOrd="0" presId="urn:microsoft.com/office/officeart/2005/8/layout/radial6"/>
    <dgm:cxn modelId="{5454387D-5F52-4E7A-B697-6520C6741E64}" srcId="{EADEB476-5B32-4AB4-9F09-44EFEA595188}" destId="{C1DA7BFC-9CDD-4D6E-820D-815679969FDF}" srcOrd="4" destOrd="0" parTransId="{66071501-B0DF-4130-B466-E7F04C4211AC}" sibTransId="{20662A7A-8A72-4980-9A54-CBEE8BFAE079}"/>
    <dgm:cxn modelId="{5E2FD5EF-18E0-4BC0-9AE0-B0BEBA04BB0B}" type="presOf" srcId="{82474E4A-7270-46F5-98D1-B6AC5DB50CC6}" destId="{00FB45B5-6C7A-44CF-9756-6DDA06CC231D}" srcOrd="0" destOrd="0" presId="urn:microsoft.com/office/officeart/2005/8/layout/radial6"/>
    <dgm:cxn modelId="{955A239C-F29F-4BD5-9217-678AF1D2038F}" type="presOf" srcId="{52785926-5A3C-45E2-B803-082C447165C3}" destId="{A1B0A1F2-A0B6-4FFA-BF50-76E64AD54F73}" srcOrd="0" destOrd="0" presId="urn:microsoft.com/office/officeart/2005/8/layout/radial6"/>
    <dgm:cxn modelId="{9DB64B97-D8CF-46EC-901C-4BBFEB50B148}" type="presOf" srcId="{9E3C360B-D80A-4B54-ACB9-04776F3D14F1}" destId="{2D5EA1E9-AE05-4BE0-887F-65AC7FCFA3F1}" srcOrd="0" destOrd="0" presId="urn:microsoft.com/office/officeart/2005/8/layout/radial6"/>
    <dgm:cxn modelId="{1B70F475-B73E-4CC1-980B-FE085B2F66C7}" type="presOf" srcId="{C12870D8-751E-4622-8353-760FECFDE2BA}" destId="{257BA428-341A-48E3-B1FE-9CABA12739B4}" srcOrd="0" destOrd="0" presId="urn:microsoft.com/office/officeart/2005/8/layout/radial6"/>
    <dgm:cxn modelId="{809AC971-18E3-4954-AAB5-17DB66BE4C80}" type="presOf" srcId="{EADEB476-5B32-4AB4-9F09-44EFEA595188}" destId="{E82D9EA7-1825-4412-8921-4D854A9BB039}" srcOrd="0" destOrd="0" presId="urn:microsoft.com/office/officeart/2005/8/layout/radial6"/>
    <dgm:cxn modelId="{78220258-B72A-495A-ACC0-CAA56EAE70C2}" type="presOf" srcId="{CA339F10-082A-467B-B4CC-2FE0D7BBF3FE}" destId="{59A116B8-B83A-4E85-A812-200A70ADBE0D}" srcOrd="0" destOrd="0" presId="urn:microsoft.com/office/officeart/2005/8/layout/radial6"/>
    <dgm:cxn modelId="{46E96E8F-D8AE-4F65-A401-3B9EED00A48B}" type="presOf" srcId="{03E4FCA9-0A91-4EA2-9457-FE2B6B9B153B}" destId="{942DB31D-F1E3-4F38-AC33-08BBB2ED0873}" srcOrd="0" destOrd="0" presId="urn:microsoft.com/office/officeart/2005/8/layout/radial6"/>
    <dgm:cxn modelId="{C8C45477-43DB-4DE9-8D0E-CBF61C35939B}" srcId="{03E4FCA9-0A91-4EA2-9457-FE2B6B9B153B}" destId="{EADEB476-5B32-4AB4-9F09-44EFEA595188}" srcOrd="0" destOrd="0" parTransId="{D6018B0F-7421-4C44-809F-0BE8EB446F88}" sibTransId="{DBC99509-2E82-48E1-A3F4-83B01D85FC3B}"/>
    <dgm:cxn modelId="{F0642480-51B0-4EE1-86C4-3C844E1C29A7}" srcId="{EADEB476-5B32-4AB4-9F09-44EFEA595188}" destId="{4FF2F6E0-DB1D-4230-9E75-4191913DCA96}" srcOrd="3" destOrd="0" parTransId="{808E745B-3838-4C24-AE39-7C53CF53E5D1}" sibTransId="{99E8700A-DCF2-4235-BFDB-53820EA15EA8}"/>
    <dgm:cxn modelId="{336474D8-CB7C-411B-8BEE-0302A300AA22}" type="presParOf" srcId="{942DB31D-F1E3-4F38-AC33-08BBB2ED0873}" destId="{E82D9EA7-1825-4412-8921-4D854A9BB039}" srcOrd="0" destOrd="0" presId="urn:microsoft.com/office/officeart/2005/8/layout/radial6"/>
    <dgm:cxn modelId="{3E8E95D2-4719-4D09-8BD5-A22A647EB686}" type="presParOf" srcId="{942DB31D-F1E3-4F38-AC33-08BBB2ED0873}" destId="{3B7CAE58-6141-44B4-83FA-B17EA81A2E53}" srcOrd="1" destOrd="0" presId="urn:microsoft.com/office/officeart/2005/8/layout/radial6"/>
    <dgm:cxn modelId="{0650A34B-A5BB-4BF4-AD17-F0A3E56FFDF2}" type="presParOf" srcId="{942DB31D-F1E3-4F38-AC33-08BBB2ED0873}" destId="{8880B4E2-4922-4159-AF18-5390019EDE8A}" srcOrd="2" destOrd="0" presId="urn:microsoft.com/office/officeart/2005/8/layout/radial6"/>
    <dgm:cxn modelId="{1B7B08E0-4506-4622-8117-0182BD9CD4F6}" type="presParOf" srcId="{942DB31D-F1E3-4F38-AC33-08BBB2ED0873}" destId="{2D5EA1E9-AE05-4BE0-887F-65AC7FCFA3F1}" srcOrd="3" destOrd="0" presId="urn:microsoft.com/office/officeart/2005/8/layout/radial6"/>
    <dgm:cxn modelId="{9AF09189-D006-4601-AA8A-FEA9EC0F51CD}" type="presParOf" srcId="{942DB31D-F1E3-4F38-AC33-08BBB2ED0873}" destId="{00FB45B5-6C7A-44CF-9756-6DDA06CC231D}" srcOrd="4" destOrd="0" presId="urn:microsoft.com/office/officeart/2005/8/layout/radial6"/>
    <dgm:cxn modelId="{D06EDC30-95DB-4437-BF52-DE70C5A043C2}" type="presParOf" srcId="{942DB31D-F1E3-4F38-AC33-08BBB2ED0873}" destId="{4D61D382-941C-42A5-8418-FA4BF770026C}" srcOrd="5" destOrd="0" presId="urn:microsoft.com/office/officeart/2005/8/layout/radial6"/>
    <dgm:cxn modelId="{34704C29-F7C3-4717-AE44-1126AFB15B14}" type="presParOf" srcId="{942DB31D-F1E3-4F38-AC33-08BBB2ED0873}" destId="{257BA428-341A-48E3-B1FE-9CABA12739B4}" srcOrd="6" destOrd="0" presId="urn:microsoft.com/office/officeart/2005/8/layout/radial6"/>
    <dgm:cxn modelId="{80ECA62B-6B51-40FD-8904-FC0B79EECED9}" type="presParOf" srcId="{942DB31D-F1E3-4F38-AC33-08BBB2ED0873}" destId="{59A116B8-B83A-4E85-A812-200A70ADBE0D}" srcOrd="7" destOrd="0" presId="urn:microsoft.com/office/officeart/2005/8/layout/radial6"/>
    <dgm:cxn modelId="{E0BC75F0-169D-4588-A356-4192E372A951}" type="presParOf" srcId="{942DB31D-F1E3-4F38-AC33-08BBB2ED0873}" destId="{46D1BDE8-F012-4E89-93D8-E2E466E428DE}" srcOrd="8" destOrd="0" presId="urn:microsoft.com/office/officeart/2005/8/layout/radial6"/>
    <dgm:cxn modelId="{95FB086D-D715-48A5-9660-E2CE50BA8B7C}" type="presParOf" srcId="{942DB31D-F1E3-4F38-AC33-08BBB2ED0873}" destId="{A1B0A1F2-A0B6-4FFA-BF50-76E64AD54F73}" srcOrd="9" destOrd="0" presId="urn:microsoft.com/office/officeart/2005/8/layout/radial6"/>
    <dgm:cxn modelId="{9DBCDDD6-1101-4098-A99F-DAA392D5F76A}" type="presParOf" srcId="{942DB31D-F1E3-4F38-AC33-08BBB2ED0873}" destId="{65C7E409-D9C6-4CA9-8F65-9CB44E19A197}" srcOrd="10" destOrd="0" presId="urn:microsoft.com/office/officeart/2005/8/layout/radial6"/>
    <dgm:cxn modelId="{A2B0452B-8AA0-4A37-BEE6-683CF0055E74}" type="presParOf" srcId="{942DB31D-F1E3-4F38-AC33-08BBB2ED0873}" destId="{92DC53C1-BAF7-4964-A901-FE96A601C658}" srcOrd="11" destOrd="0" presId="urn:microsoft.com/office/officeart/2005/8/layout/radial6"/>
    <dgm:cxn modelId="{C85A2186-3844-433C-8825-635787F6296C}" type="presParOf" srcId="{942DB31D-F1E3-4F38-AC33-08BBB2ED0873}" destId="{CECAD689-B08B-4DF5-AEB9-A05DC1081E81}" srcOrd="12" destOrd="0" presId="urn:microsoft.com/office/officeart/2005/8/layout/radial6"/>
    <dgm:cxn modelId="{93EC8AE8-2231-4139-AC42-F6AEE3C42ED0}" type="presParOf" srcId="{942DB31D-F1E3-4F38-AC33-08BBB2ED0873}" destId="{A104E807-3A63-4D6E-8187-3A7AEAF763AF}" srcOrd="13" destOrd="0" presId="urn:microsoft.com/office/officeart/2005/8/layout/radial6"/>
    <dgm:cxn modelId="{9236DC11-129E-4379-8D75-42360CE66894}" type="presParOf" srcId="{942DB31D-F1E3-4F38-AC33-08BBB2ED0873}" destId="{064F4C95-F796-4844-B421-FFE65DB10373}" srcOrd="14" destOrd="0" presId="urn:microsoft.com/office/officeart/2005/8/layout/radial6"/>
    <dgm:cxn modelId="{C9F669CE-9517-4239-B477-BB28D5F8B46B}" type="presParOf" srcId="{942DB31D-F1E3-4F38-AC33-08BBB2ED0873}" destId="{3C283BD1-B266-47DC-B17A-96C1DBB129FC}" srcOrd="15"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5CAD29-FF2B-4A89-87B2-71C998FB69FB}" type="doc">
      <dgm:prSet loTypeId="urn:microsoft.com/office/officeart/2005/8/layout/cycle8" loCatId="cycle" qsTypeId="urn:microsoft.com/office/officeart/2005/8/quickstyle/simple1" qsCatId="simple" csTypeId="urn:microsoft.com/office/officeart/2005/8/colors/accent1_2" csCatId="accent1" phldr="1"/>
      <dgm:spPr/>
    </dgm:pt>
    <dgm:pt modelId="{AB374088-F948-4BF3-AF75-36D757F99000}">
      <dgm:prSet phldrT="[Text]"/>
      <dgm:spPr/>
      <dgm:t>
        <a:bodyPr/>
        <a:lstStyle/>
        <a:p>
          <a:r>
            <a:rPr lang="en-US" dirty="0" smtClean="0"/>
            <a:t>SOCIOLOGICAL</a:t>
          </a:r>
          <a:endParaRPr lang="en-US" dirty="0"/>
        </a:p>
      </dgm:t>
    </dgm:pt>
    <dgm:pt modelId="{EDB48730-9052-4175-AC91-04BFB0767B72}" type="parTrans" cxnId="{30A9C71C-9767-4BE3-A298-13197628C3AC}">
      <dgm:prSet/>
      <dgm:spPr/>
      <dgm:t>
        <a:bodyPr/>
        <a:lstStyle/>
        <a:p>
          <a:endParaRPr lang="en-US"/>
        </a:p>
      </dgm:t>
    </dgm:pt>
    <dgm:pt modelId="{D1A5C849-AFE9-442A-8421-9393F130F1BA}" type="sibTrans" cxnId="{30A9C71C-9767-4BE3-A298-13197628C3AC}">
      <dgm:prSet/>
      <dgm:spPr/>
      <dgm:t>
        <a:bodyPr/>
        <a:lstStyle/>
        <a:p>
          <a:endParaRPr lang="en-US"/>
        </a:p>
      </dgm:t>
    </dgm:pt>
    <dgm:pt modelId="{6981E104-9BFC-466B-9B42-DDAF37E865A5}">
      <dgm:prSet phldrT="[Text]"/>
      <dgm:spPr/>
      <dgm:t>
        <a:bodyPr/>
        <a:lstStyle/>
        <a:p>
          <a:r>
            <a:rPr lang="en-US" dirty="0" smtClean="0"/>
            <a:t>PSYCHOLOGICAL</a:t>
          </a:r>
          <a:endParaRPr lang="en-US" dirty="0"/>
        </a:p>
      </dgm:t>
    </dgm:pt>
    <dgm:pt modelId="{830B8B86-CC14-4A3F-861F-876E186906DF}" type="parTrans" cxnId="{70CE44B5-1CCA-4BB8-B5E0-DE5615B73396}">
      <dgm:prSet/>
      <dgm:spPr/>
      <dgm:t>
        <a:bodyPr/>
        <a:lstStyle/>
        <a:p>
          <a:endParaRPr lang="en-US"/>
        </a:p>
      </dgm:t>
    </dgm:pt>
    <dgm:pt modelId="{1E22CB9C-6C63-43CF-BD1D-28817FD7198D}" type="sibTrans" cxnId="{70CE44B5-1CCA-4BB8-B5E0-DE5615B73396}">
      <dgm:prSet/>
      <dgm:spPr/>
      <dgm:t>
        <a:bodyPr/>
        <a:lstStyle/>
        <a:p>
          <a:endParaRPr lang="en-US"/>
        </a:p>
      </dgm:t>
    </dgm:pt>
    <dgm:pt modelId="{C48B3C3A-09A1-48A5-982E-418FDA2CFB47}">
      <dgm:prSet phldrT="[Text]"/>
      <dgm:spPr/>
      <dgm:t>
        <a:bodyPr/>
        <a:lstStyle/>
        <a:p>
          <a:r>
            <a:rPr lang="en-US" dirty="0" smtClean="0"/>
            <a:t>HISTORICAL</a:t>
          </a:r>
          <a:endParaRPr lang="en-US" dirty="0"/>
        </a:p>
      </dgm:t>
    </dgm:pt>
    <dgm:pt modelId="{B614FAB7-A39B-499B-86BE-0BABDB8BC10F}" type="parTrans" cxnId="{31324BEA-52C1-4407-A395-94172E6D2222}">
      <dgm:prSet/>
      <dgm:spPr/>
      <dgm:t>
        <a:bodyPr/>
        <a:lstStyle/>
        <a:p>
          <a:endParaRPr lang="en-US"/>
        </a:p>
      </dgm:t>
    </dgm:pt>
    <dgm:pt modelId="{967D5535-3354-4D5D-9680-B557D7A8727D}" type="sibTrans" cxnId="{31324BEA-52C1-4407-A395-94172E6D2222}">
      <dgm:prSet/>
      <dgm:spPr/>
      <dgm:t>
        <a:bodyPr/>
        <a:lstStyle/>
        <a:p>
          <a:endParaRPr lang="en-US"/>
        </a:p>
      </dgm:t>
    </dgm:pt>
    <dgm:pt modelId="{9C2973AF-EE41-489E-9DB6-997B793D0FF3}">
      <dgm:prSet/>
      <dgm:spPr/>
      <dgm:t>
        <a:bodyPr/>
        <a:lstStyle/>
        <a:p>
          <a:r>
            <a:rPr lang="en-US" smtClean="0"/>
            <a:t>PHILOSOPHICAL</a:t>
          </a:r>
          <a:endParaRPr lang="en-US"/>
        </a:p>
      </dgm:t>
    </dgm:pt>
    <dgm:pt modelId="{2279834C-DFD6-40CD-AE8C-54EB332A745A}" type="parTrans" cxnId="{14C978C0-6FC0-461A-9CA3-308AFEB57514}">
      <dgm:prSet/>
      <dgm:spPr/>
      <dgm:t>
        <a:bodyPr/>
        <a:lstStyle/>
        <a:p>
          <a:endParaRPr lang="en-US"/>
        </a:p>
      </dgm:t>
    </dgm:pt>
    <dgm:pt modelId="{322679DF-74CF-40DF-AA80-78987472AC5F}" type="sibTrans" cxnId="{14C978C0-6FC0-461A-9CA3-308AFEB57514}">
      <dgm:prSet/>
      <dgm:spPr/>
      <dgm:t>
        <a:bodyPr/>
        <a:lstStyle/>
        <a:p>
          <a:endParaRPr lang="en-US"/>
        </a:p>
      </dgm:t>
    </dgm:pt>
    <dgm:pt modelId="{77CC1DF9-60E0-4700-962D-4390DF301AD4}" type="pres">
      <dgm:prSet presAssocID="{965CAD29-FF2B-4A89-87B2-71C998FB69FB}" presName="compositeShape" presStyleCnt="0">
        <dgm:presLayoutVars>
          <dgm:chMax val="7"/>
          <dgm:dir/>
          <dgm:resizeHandles val="exact"/>
        </dgm:presLayoutVars>
      </dgm:prSet>
      <dgm:spPr/>
    </dgm:pt>
    <dgm:pt modelId="{FB1B0D61-EF24-4B75-85E7-6EC11A7E98B9}" type="pres">
      <dgm:prSet presAssocID="{965CAD29-FF2B-4A89-87B2-71C998FB69FB}" presName="wedge1" presStyleLbl="node1" presStyleIdx="0" presStyleCnt="4" custLinFactNeighborX="-932" custLinFactNeighborY="646"/>
      <dgm:spPr/>
      <dgm:t>
        <a:bodyPr/>
        <a:lstStyle/>
        <a:p>
          <a:endParaRPr lang="en-US"/>
        </a:p>
      </dgm:t>
    </dgm:pt>
    <dgm:pt modelId="{6E3D221C-B419-434B-A86D-183062F7F203}" type="pres">
      <dgm:prSet presAssocID="{965CAD29-FF2B-4A89-87B2-71C998FB69FB}" presName="dummy1a" presStyleCnt="0"/>
      <dgm:spPr/>
    </dgm:pt>
    <dgm:pt modelId="{F86164AE-F86F-45DA-B1BA-7F6C16527B05}" type="pres">
      <dgm:prSet presAssocID="{965CAD29-FF2B-4A89-87B2-71C998FB69FB}" presName="dummy1b" presStyleCnt="0"/>
      <dgm:spPr/>
    </dgm:pt>
    <dgm:pt modelId="{E96BC323-B612-4E51-B083-A122B44D835E}" type="pres">
      <dgm:prSet presAssocID="{965CAD29-FF2B-4A89-87B2-71C998FB69FB}" presName="wedge1Tx" presStyleLbl="node1" presStyleIdx="0" presStyleCnt="4">
        <dgm:presLayoutVars>
          <dgm:chMax val="0"/>
          <dgm:chPref val="0"/>
          <dgm:bulletEnabled val="1"/>
        </dgm:presLayoutVars>
      </dgm:prSet>
      <dgm:spPr/>
      <dgm:t>
        <a:bodyPr/>
        <a:lstStyle/>
        <a:p>
          <a:endParaRPr lang="en-US"/>
        </a:p>
      </dgm:t>
    </dgm:pt>
    <dgm:pt modelId="{076C005C-2B69-4B59-9471-F65BAB10F6FB}" type="pres">
      <dgm:prSet presAssocID="{965CAD29-FF2B-4A89-87B2-71C998FB69FB}" presName="wedge2" presStyleLbl="node1" presStyleIdx="1" presStyleCnt="4"/>
      <dgm:spPr/>
      <dgm:t>
        <a:bodyPr/>
        <a:lstStyle/>
        <a:p>
          <a:endParaRPr lang="en-US"/>
        </a:p>
      </dgm:t>
    </dgm:pt>
    <dgm:pt modelId="{B64EC1FB-1788-4E8E-B3BE-E1828899CF18}" type="pres">
      <dgm:prSet presAssocID="{965CAD29-FF2B-4A89-87B2-71C998FB69FB}" presName="dummy2a" presStyleCnt="0"/>
      <dgm:spPr/>
    </dgm:pt>
    <dgm:pt modelId="{CD7B32C2-48B9-4DD1-BB7E-EEDF45C054E1}" type="pres">
      <dgm:prSet presAssocID="{965CAD29-FF2B-4A89-87B2-71C998FB69FB}" presName="dummy2b" presStyleCnt="0"/>
      <dgm:spPr/>
    </dgm:pt>
    <dgm:pt modelId="{3A292BF7-6DC9-4940-8B58-9F51257C282C}" type="pres">
      <dgm:prSet presAssocID="{965CAD29-FF2B-4A89-87B2-71C998FB69FB}" presName="wedge2Tx" presStyleLbl="node1" presStyleIdx="1" presStyleCnt="4">
        <dgm:presLayoutVars>
          <dgm:chMax val="0"/>
          <dgm:chPref val="0"/>
          <dgm:bulletEnabled val="1"/>
        </dgm:presLayoutVars>
      </dgm:prSet>
      <dgm:spPr/>
      <dgm:t>
        <a:bodyPr/>
        <a:lstStyle/>
        <a:p>
          <a:endParaRPr lang="en-US"/>
        </a:p>
      </dgm:t>
    </dgm:pt>
    <dgm:pt modelId="{B87A1410-ADD6-472F-84A4-497A1A1C1895}" type="pres">
      <dgm:prSet presAssocID="{965CAD29-FF2B-4A89-87B2-71C998FB69FB}" presName="wedge3" presStyleLbl="node1" presStyleIdx="2" presStyleCnt="4"/>
      <dgm:spPr/>
      <dgm:t>
        <a:bodyPr/>
        <a:lstStyle/>
        <a:p>
          <a:endParaRPr lang="en-US"/>
        </a:p>
      </dgm:t>
    </dgm:pt>
    <dgm:pt modelId="{FC974597-657F-40A2-B0A4-EA24A9AFE41C}" type="pres">
      <dgm:prSet presAssocID="{965CAD29-FF2B-4A89-87B2-71C998FB69FB}" presName="dummy3a" presStyleCnt="0"/>
      <dgm:spPr/>
    </dgm:pt>
    <dgm:pt modelId="{D8F6663F-A96A-4418-B1FA-5776AA3C85E8}" type="pres">
      <dgm:prSet presAssocID="{965CAD29-FF2B-4A89-87B2-71C998FB69FB}" presName="dummy3b" presStyleCnt="0"/>
      <dgm:spPr/>
    </dgm:pt>
    <dgm:pt modelId="{134B1905-6F10-4470-9290-9738875AE9E8}" type="pres">
      <dgm:prSet presAssocID="{965CAD29-FF2B-4A89-87B2-71C998FB69FB}" presName="wedge3Tx" presStyleLbl="node1" presStyleIdx="2" presStyleCnt="4">
        <dgm:presLayoutVars>
          <dgm:chMax val="0"/>
          <dgm:chPref val="0"/>
          <dgm:bulletEnabled val="1"/>
        </dgm:presLayoutVars>
      </dgm:prSet>
      <dgm:spPr/>
      <dgm:t>
        <a:bodyPr/>
        <a:lstStyle/>
        <a:p>
          <a:endParaRPr lang="en-US"/>
        </a:p>
      </dgm:t>
    </dgm:pt>
    <dgm:pt modelId="{1219215D-098E-456C-89FE-C44921FEAE3D}" type="pres">
      <dgm:prSet presAssocID="{965CAD29-FF2B-4A89-87B2-71C998FB69FB}" presName="wedge4" presStyleLbl="node1" presStyleIdx="3" presStyleCnt="4"/>
      <dgm:spPr/>
      <dgm:t>
        <a:bodyPr/>
        <a:lstStyle/>
        <a:p>
          <a:endParaRPr lang="en-US"/>
        </a:p>
      </dgm:t>
    </dgm:pt>
    <dgm:pt modelId="{64040560-8D90-4B20-BBE9-8A8FB7C802E4}" type="pres">
      <dgm:prSet presAssocID="{965CAD29-FF2B-4A89-87B2-71C998FB69FB}" presName="dummy4a" presStyleCnt="0"/>
      <dgm:spPr/>
    </dgm:pt>
    <dgm:pt modelId="{26CD460C-1556-4B98-9FB5-8E1B90A7B5BE}" type="pres">
      <dgm:prSet presAssocID="{965CAD29-FF2B-4A89-87B2-71C998FB69FB}" presName="dummy4b" presStyleCnt="0"/>
      <dgm:spPr/>
    </dgm:pt>
    <dgm:pt modelId="{5FDB4AEA-9BD9-479E-998E-5FF1FB25A62D}" type="pres">
      <dgm:prSet presAssocID="{965CAD29-FF2B-4A89-87B2-71C998FB69FB}" presName="wedge4Tx" presStyleLbl="node1" presStyleIdx="3" presStyleCnt="4">
        <dgm:presLayoutVars>
          <dgm:chMax val="0"/>
          <dgm:chPref val="0"/>
          <dgm:bulletEnabled val="1"/>
        </dgm:presLayoutVars>
      </dgm:prSet>
      <dgm:spPr/>
      <dgm:t>
        <a:bodyPr/>
        <a:lstStyle/>
        <a:p>
          <a:endParaRPr lang="en-US"/>
        </a:p>
      </dgm:t>
    </dgm:pt>
    <dgm:pt modelId="{1A4E995C-24F1-4155-8CC2-B96557999114}" type="pres">
      <dgm:prSet presAssocID="{D1A5C849-AFE9-442A-8421-9393F130F1BA}" presName="arrowWedge1" presStyleLbl="fgSibTrans2D1" presStyleIdx="0" presStyleCnt="4"/>
      <dgm:spPr/>
    </dgm:pt>
    <dgm:pt modelId="{BA05DC4C-4C7B-4F40-B7F1-C0FE8AD7E303}" type="pres">
      <dgm:prSet presAssocID="{322679DF-74CF-40DF-AA80-78987472AC5F}" presName="arrowWedge2" presStyleLbl="fgSibTrans2D1" presStyleIdx="1" presStyleCnt="4"/>
      <dgm:spPr/>
    </dgm:pt>
    <dgm:pt modelId="{F44F97A1-7CA3-4F40-A7A0-1A0F1DE525AB}" type="pres">
      <dgm:prSet presAssocID="{1E22CB9C-6C63-43CF-BD1D-28817FD7198D}" presName="arrowWedge3" presStyleLbl="fgSibTrans2D1" presStyleIdx="2" presStyleCnt="4"/>
      <dgm:spPr/>
    </dgm:pt>
    <dgm:pt modelId="{533AF89C-261C-4679-B3D8-341ABD933C50}" type="pres">
      <dgm:prSet presAssocID="{967D5535-3354-4D5D-9680-B557D7A8727D}" presName="arrowWedge4" presStyleLbl="fgSibTrans2D1" presStyleIdx="3" presStyleCnt="4"/>
      <dgm:spPr/>
    </dgm:pt>
  </dgm:ptLst>
  <dgm:cxnLst>
    <dgm:cxn modelId="{FBAD9979-A9BA-48B6-8D45-F3B7E3524633}" type="presOf" srcId="{AB374088-F948-4BF3-AF75-36D757F99000}" destId="{E96BC323-B612-4E51-B083-A122B44D835E}" srcOrd="1" destOrd="0" presId="urn:microsoft.com/office/officeart/2005/8/layout/cycle8"/>
    <dgm:cxn modelId="{30A9C71C-9767-4BE3-A298-13197628C3AC}" srcId="{965CAD29-FF2B-4A89-87B2-71C998FB69FB}" destId="{AB374088-F948-4BF3-AF75-36D757F99000}" srcOrd="0" destOrd="0" parTransId="{EDB48730-9052-4175-AC91-04BFB0767B72}" sibTransId="{D1A5C849-AFE9-442A-8421-9393F130F1BA}"/>
    <dgm:cxn modelId="{40CCCE1E-8ABA-4A2E-97E4-0521B41E23AE}" type="presOf" srcId="{6981E104-9BFC-466B-9B42-DDAF37E865A5}" destId="{B87A1410-ADD6-472F-84A4-497A1A1C1895}" srcOrd="0" destOrd="0" presId="urn:microsoft.com/office/officeart/2005/8/layout/cycle8"/>
    <dgm:cxn modelId="{B8682164-2769-4296-A417-521286F4BC77}" type="presOf" srcId="{C48B3C3A-09A1-48A5-982E-418FDA2CFB47}" destId="{1219215D-098E-456C-89FE-C44921FEAE3D}" srcOrd="0" destOrd="0" presId="urn:microsoft.com/office/officeart/2005/8/layout/cycle8"/>
    <dgm:cxn modelId="{269F6184-FC90-45FA-87AC-3AC903D76AE4}" type="presOf" srcId="{AB374088-F948-4BF3-AF75-36D757F99000}" destId="{FB1B0D61-EF24-4B75-85E7-6EC11A7E98B9}" srcOrd="0" destOrd="0" presId="urn:microsoft.com/office/officeart/2005/8/layout/cycle8"/>
    <dgm:cxn modelId="{763339DD-616F-4373-AF47-421D2AB22F1E}" type="presOf" srcId="{965CAD29-FF2B-4A89-87B2-71C998FB69FB}" destId="{77CC1DF9-60E0-4700-962D-4390DF301AD4}" srcOrd="0" destOrd="0" presId="urn:microsoft.com/office/officeart/2005/8/layout/cycle8"/>
    <dgm:cxn modelId="{70CE44B5-1CCA-4BB8-B5E0-DE5615B73396}" srcId="{965CAD29-FF2B-4A89-87B2-71C998FB69FB}" destId="{6981E104-9BFC-466B-9B42-DDAF37E865A5}" srcOrd="2" destOrd="0" parTransId="{830B8B86-CC14-4A3F-861F-876E186906DF}" sibTransId="{1E22CB9C-6C63-43CF-BD1D-28817FD7198D}"/>
    <dgm:cxn modelId="{360069E5-1AD9-4570-95E3-71E07854E3B4}" type="presOf" srcId="{6981E104-9BFC-466B-9B42-DDAF37E865A5}" destId="{134B1905-6F10-4470-9290-9738875AE9E8}" srcOrd="1" destOrd="0" presId="urn:microsoft.com/office/officeart/2005/8/layout/cycle8"/>
    <dgm:cxn modelId="{31324BEA-52C1-4407-A395-94172E6D2222}" srcId="{965CAD29-FF2B-4A89-87B2-71C998FB69FB}" destId="{C48B3C3A-09A1-48A5-982E-418FDA2CFB47}" srcOrd="3" destOrd="0" parTransId="{B614FAB7-A39B-499B-86BE-0BABDB8BC10F}" sibTransId="{967D5535-3354-4D5D-9680-B557D7A8727D}"/>
    <dgm:cxn modelId="{D4DA5625-1F33-46BE-AA2D-EAAE7A8BC66B}" type="presOf" srcId="{9C2973AF-EE41-489E-9DB6-997B793D0FF3}" destId="{076C005C-2B69-4B59-9471-F65BAB10F6FB}" srcOrd="0" destOrd="0" presId="urn:microsoft.com/office/officeart/2005/8/layout/cycle8"/>
    <dgm:cxn modelId="{C539D37E-A06E-45A8-AFE6-4BE679328713}" type="presOf" srcId="{C48B3C3A-09A1-48A5-982E-418FDA2CFB47}" destId="{5FDB4AEA-9BD9-479E-998E-5FF1FB25A62D}" srcOrd="1" destOrd="0" presId="urn:microsoft.com/office/officeart/2005/8/layout/cycle8"/>
    <dgm:cxn modelId="{14C978C0-6FC0-461A-9CA3-308AFEB57514}" srcId="{965CAD29-FF2B-4A89-87B2-71C998FB69FB}" destId="{9C2973AF-EE41-489E-9DB6-997B793D0FF3}" srcOrd="1" destOrd="0" parTransId="{2279834C-DFD6-40CD-AE8C-54EB332A745A}" sibTransId="{322679DF-74CF-40DF-AA80-78987472AC5F}"/>
    <dgm:cxn modelId="{39517F7B-E990-4AA3-84A5-F1DBB0C9C5E9}" type="presOf" srcId="{9C2973AF-EE41-489E-9DB6-997B793D0FF3}" destId="{3A292BF7-6DC9-4940-8B58-9F51257C282C}" srcOrd="1" destOrd="0" presId="urn:microsoft.com/office/officeart/2005/8/layout/cycle8"/>
    <dgm:cxn modelId="{3C257E63-5A84-437C-895C-FB832F296E2B}" type="presParOf" srcId="{77CC1DF9-60E0-4700-962D-4390DF301AD4}" destId="{FB1B0D61-EF24-4B75-85E7-6EC11A7E98B9}" srcOrd="0" destOrd="0" presId="urn:microsoft.com/office/officeart/2005/8/layout/cycle8"/>
    <dgm:cxn modelId="{E886161B-0952-4898-9C6E-0C599BB8F0E0}" type="presParOf" srcId="{77CC1DF9-60E0-4700-962D-4390DF301AD4}" destId="{6E3D221C-B419-434B-A86D-183062F7F203}" srcOrd="1" destOrd="0" presId="urn:microsoft.com/office/officeart/2005/8/layout/cycle8"/>
    <dgm:cxn modelId="{FFB8B9C7-9C4F-44E3-BB6A-47C63B04413B}" type="presParOf" srcId="{77CC1DF9-60E0-4700-962D-4390DF301AD4}" destId="{F86164AE-F86F-45DA-B1BA-7F6C16527B05}" srcOrd="2" destOrd="0" presId="urn:microsoft.com/office/officeart/2005/8/layout/cycle8"/>
    <dgm:cxn modelId="{7E6B2FDD-9D7D-42ED-8265-9CCF3BBF034B}" type="presParOf" srcId="{77CC1DF9-60E0-4700-962D-4390DF301AD4}" destId="{E96BC323-B612-4E51-B083-A122B44D835E}" srcOrd="3" destOrd="0" presId="urn:microsoft.com/office/officeart/2005/8/layout/cycle8"/>
    <dgm:cxn modelId="{8467F044-C926-4F99-9C12-433243210A31}" type="presParOf" srcId="{77CC1DF9-60E0-4700-962D-4390DF301AD4}" destId="{076C005C-2B69-4B59-9471-F65BAB10F6FB}" srcOrd="4" destOrd="0" presId="urn:microsoft.com/office/officeart/2005/8/layout/cycle8"/>
    <dgm:cxn modelId="{E2B97DAD-37FB-47F2-8BEF-0BE463D06F80}" type="presParOf" srcId="{77CC1DF9-60E0-4700-962D-4390DF301AD4}" destId="{B64EC1FB-1788-4E8E-B3BE-E1828899CF18}" srcOrd="5" destOrd="0" presId="urn:microsoft.com/office/officeart/2005/8/layout/cycle8"/>
    <dgm:cxn modelId="{7E7E55F1-3AAB-4411-9F44-624EAB13E38F}" type="presParOf" srcId="{77CC1DF9-60E0-4700-962D-4390DF301AD4}" destId="{CD7B32C2-48B9-4DD1-BB7E-EEDF45C054E1}" srcOrd="6" destOrd="0" presId="urn:microsoft.com/office/officeart/2005/8/layout/cycle8"/>
    <dgm:cxn modelId="{94A41FD1-A0AB-4800-B293-1DB70D62A456}" type="presParOf" srcId="{77CC1DF9-60E0-4700-962D-4390DF301AD4}" destId="{3A292BF7-6DC9-4940-8B58-9F51257C282C}" srcOrd="7" destOrd="0" presId="urn:microsoft.com/office/officeart/2005/8/layout/cycle8"/>
    <dgm:cxn modelId="{40FFDF5D-95C0-4145-A8EB-CA4770A3690B}" type="presParOf" srcId="{77CC1DF9-60E0-4700-962D-4390DF301AD4}" destId="{B87A1410-ADD6-472F-84A4-497A1A1C1895}" srcOrd="8" destOrd="0" presId="urn:microsoft.com/office/officeart/2005/8/layout/cycle8"/>
    <dgm:cxn modelId="{52B6A29D-F9F0-4A56-9E22-AB5F9B1D40E6}" type="presParOf" srcId="{77CC1DF9-60E0-4700-962D-4390DF301AD4}" destId="{FC974597-657F-40A2-B0A4-EA24A9AFE41C}" srcOrd="9" destOrd="0" presId="urn:microsoft.com/office/officeart/2005/8/layout/cycle8"/>
    <dgm:cxn modelId="{0BC2CB5A-1C86-4C70-8C63-4283063CA90C}" type="presParOf" srcId="{77CC1DF9-60E0-4700-962D-4390DF301AD4}" destId="{D8F6663F-A96A-4418-B1FA-5776AA3C85E8}" srcOrd="10" destOrd="0" presId="urn:microsoft.com/office/officeart/2005/8/layout/cycle8"/>
    <dgm:cxn modelId="{4F6D03A4-52D8-44CB-BC76-CA469EE968AD}" type="presParOf" srcId="{77CC1DF9-60E0-4700-962D-4390DF301AD4}" destId="{134B1905-6F10-4470-9290-9738875AE9E8}" srcOrd="11" destOrd="0" presId="urn:microsoft.com/office/officeart/2005/8/layout/cycle8"/>
    <dgm:cxn modelId="{611A5B47-7DD0-46BB-AFA3-05936F98EAA3}" type="presParOf" srcId="{77CC1DF9-60E0-4700-962D-4390DF301AD4}" destId="{1219215D-098E-456C-89FE-C44921FEAE3D}" srcOrd="12" destOrd="0" presId="urn:microsoft.com/office/officeart/2005/8/layout/cycle8"/>
    <dgm:cxn modelId="{EF59ADC9-BD84-4C9F-A699-40652E862457}" type="presParOf" srcId="{77CC1DF9-60E0-4700-962D-4390DF301AD4}" destId="{64040560-8D90-4B20-BBE9-8A8FB7C802E4}" srcOrd="13" destOrd="0" presId="urn:microsoft.com/office/officeart/2005/8/layout/cycle8"/>
    <dgm:cxn modelId="{7F8A2BC3-EC05-4346-B981-29DBBA339A48}" type="presParOf" srcId="{77CC1DF9-60E0-4700-962D-4390DF301AD4}" destId="{26CD460C-1556-4B98-9FB5-8E1B90A7B5BE}" srcOrd="14" destOrd="0" presId="urn:microsoft.com/office/officeart/2005/8/layout/cycle8"/>
    <dgm:cxn modelId="{09977DB9-5563-4FB0-B566-C0668B2D05CE}" type="presParOf" srcId="{77CC1DF9-60E0-4700-962D-4390DF301AD4}" destId="{5FDB4AEA-9BD9-479E-998E-5FF1FB25A62D}" srcOrd="15" destOrd="0" presId="urn:microsoft.com/office/officeart/2005/8/layout/cycle8"/>
    <dgm:cxn modelId="{76D7E62E-4976-4FE5-A995-9EFCA2775AC1}" type="presParOf" srcId="{77CC1DF9-60E0-4700-962D-4390DF301AD4}" destId="{1A4E995C-24F1-4155-8CC2-B96557999114}" srcOrd="16" destOrd="0" presId="urn:microsoft.com/office/officeart/2005/8/layout/cycle8"/>
    <dgm:cxn modelId="{681172A4-90E2-4E72-8605-055E10BB7F50}" type="presParOf" srcId="{77CC1DF9-60E0-4700-962D-4390DF301AD4}" destId="{BA05DC4C-4C7B-4F40-B7F1-C0FE8AD7E303}" srcOrd="17" destOrd="0" presId="urn:microsoft.com/office/officeart/2005/8/layout/cycle8"/>
    <dgm:cxn modelId="{A0550D63-7D7E-410D-8669-E0886A861B6C}" type="presParOf" srcId="{77CC1DF9-60E0-4700-962D-4390DF301AD4}" destId="{F44F97A1-7CA3-4F40-A7A0-1A0F1DE525AB}" srcOrd="18" destOrd="0" presId="urn:microsoft.com/office/officeart/2005/8/layout/cycle8"/>
    <dgm:cxn modelId="{A8B25AF8-261E-4C46-96D3-2C78F0166AD2}" type="presParOf" srcId="{77CC1DF9-60E0-4700-962D-4390DF301AD4}" destId="{533AF89C-261C-4679-B3D8-341ABD933C50}"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716FB6-84B6-4557-8B14-EBA756014E29}"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C7010110-B764-4719-9938-B6E894C71A3C}">
      <dgm:prSet phldrT="[Text]"/>
      <dgm:spPr/>
      <dgm:t>
        <a:bodyPr/>
        <a:lstStyle/>
        <a:p>
          <a:r>
            <a:rPr lang="en-US" dirty="0" smtClean="0"/>
            <a:t>PHILOSOPHY</a:t>
          </a:r>
          <a:endParaRPr lang="en-US" dirty="0"/>
        </a:p>
      </dgm:t>
    </dgm:pt>
    <dgm:pt modelId="{D09C6B78-DCC1-4660-8C98-7397D2839FD4}" type="parTrans" cxnId="{54891A5A-F9DF-42F5-9403-A29BCB0DAE5A}">
      <dgm:prSet/>
      <dgm:spPr/>
      <dgm:t>
        <a:bodyPr/>
        <a:lstStyle/>
        <a:p>
          <a:endParaRPr lang="en-US"/>
        </a:p>
      </dgm:t>
    </dgm:pt>
    <dgm:pt modelId="{08CBCB18-8DCB-49E2-B63F-A7AD1ECFED52}" type="sibTrans" cxnId="{54891A5A-F9DF-42F5-9403-A29BCB0DAE5A}">
      <dgm:prSet/>
      <dgm:spPr/>
      <dgm:t>
        <a:bodyPr/>
        <a:lstStyle/>
        <a:p>
          <a:endParaRPr lang="en-US"/>
        </a:p>
      </dgm:t>
    </dgm:pt>
    <dgm:pt modelId="{0614765C-1C81-482C-8169-4AF672CD3C80}">
      <dgm:prSet phldrT="[Text]" custT="1"/>
      <dgm:spPr/>
      <dgm:t>
        <a:bodyPr/>
        <a:lstStyle/>
        <a:p>
          <a:r>
            <a:rPr lang="en-US" sz="2000" b="0" i="0" dirty="0" smtClean="0"/>
            <a:t>Provides a vision of education, specifies its goals and its expected outcomes</a:t>
          </a:r>
          <a:endParaRPr lang="en-US" sz="2000" dirty="0"/>
        </a:p>
      </dgm:t>
    </dgm:pt>
    <dgm:pt modelId="{97660E27-5C2D-4F72-9974-D9D2A6EE9F33}" type="parTrans" cxnId="{536F9428-2A3A-4E4C-8FD9-C845DCC6B44B}">
      <dgm:prSet/>
      <dgm:spPr/>
      <dgm:t>
        <a:bodyPr/>
        <a:lstStyle/>
        <a:p>
          <a:endParaRPr lang="en-US"/>
        </a:p>
      </dgm:t>
    </dgm:pt>
    <dgm:pt modelId="{F92DDD4C-143C-4B29-842F-5595A3F34658}" type="sibTrans" cxnId="{536F9428-2A3A-4E4C-8FD9-C845DCC6B44B}">
      <dgm:prSet/>
      <dgm:spPr/>
      <dgm:t>
        <a:bodyPr/>
        <a:lstStyle/>
        <a:p>
          <a:endParaRPr lang="en-US"/>
        </a:p>
      </dgm:t>
    </dgm:pt>
    <dgm:pt modelId="{7E929DF9-F2E3-4C5B-8B1C-4E7632826C82}">
      <dgm:prSet phldrT="[Text]"/>
      <dgm:spPr/>
      <dgm:t>
        <a:bodyPr/>
        <a:lstStyle/>
        <a:p>
          <a:r>
            <a:rPr lang="en-US" dirty="0" smtClean="0"/>
            <a:t>CURRICULUM </a:t>
          </a:r>
          <a:endParaRPr lang="en-US" dirty="0"/>
        </a:p>
      </dgm:t>
    </dgm:pt>
    <dgm:pt modelId="{9F59E7EB-08EE-4D63-93BA-0A9877ED01C2}" type="parTrans" cxnId="{1260931E-3704-43E1-9D7C-E7C9251CF3FB}">
      <dgm:prSet/>
      <dgm:spPr/>
      <dgm:t>
        <a:bodyPr/>
        <a:lstStyle/>
        <a:p>
          <a:endParaRPr lang="en-US"/>
        </a:p>
      </dgm:t>
    </dgm:pt>
    <dgm:pt modelId="{F107012A-F3ED-4A2D-A03E-676098BCD340}" type="sibTrans" cxnId="{1260931E-3704-43E1-9D7C-E7C9251CF3FB}">
      <dgm:prSet/>
      <dgm:spPr/>
      <dgm:t>
        <a:bodyPr/>
        <a:lstStyle/>
        <a:p>
          <a:endParaRPr lang="en-US"/>
        </a:p>
      </dgm:t>
    </dgm:pt>
    <dgm:pt modelId="{5A5CEEF7-9766-458E-85C8-524DFE6361AF}">
      <dgm:prSet phldrT="[Text]"/>
      <dgm:spPr/>
      <dgm:t>
        <a:bodyPr/>
        <a:lstStyle/>
        <a:p>
          <a:endParaRPr lang="en-US" sz="1700" dirty="0"/>
        </a:p>
      </dgm:t>
    </dgm:pt>
    <dgm:pt modelId="{EB76B5B8-045C-48B0-9154-2868EF1287DB}" type="parTrans" cxnId="{E3F3236F-BF08-485F-876A-B1E30AE47413}">
      <dgm:prSet/>
      <dgm:spPr/>
      <dgm:t>
        <a:bodyPr/>
        <a:lstStyle/>
        <a:p>
          <a:endParaRPr lang="en-US"/>
        </a:p>
      </dgm:t>
    </dgm:pt>
    <dgm:pt modelId="{48140406-FABB-423B-A8C7-0BC8B8A7B081}" type="sibTrans" cxnId="{E3F3236F-BF08-485F-876A-B1E30AE47413}">
      <dgm:prSet/>
      <dgm:spPr/>
      <dgm:t>
        <a:bodyPr/>
        <a:lstStyle/>
        <a:p>
          <a:endParaRPr lang="en-US"/>
        </a:p>
      </dgm:t>
    </dgm:pt>
    <dgm:pt modelId="{F835B08A-A62B-4804-AF5E-196321F06496}">
      <dgm:prSet phldrT="[Text]"/>
      <dgm:spPr/>
      <dgm:t>
        <a:bodyPr/>
        <a:lstStyle/>
        <a:p>
          <a:pPr marL="228600" indent="0" defTabSz="1200150">
            <a:lnSpc>
              <a:spcPct val="90000"/>
            </a:lnSpc>
            <a:spcBef>
              <a:spcPct val="0"/>
            </a:spcBef>
            <a:spcAft>
              <a:spcPct val="15000"/>
            </a:spcAft>
            <a:buNone/>
          </a:pPr>
          <a:endParaRPr lang="en-US" sz="1800" dirty="0"/>
        </a:p>
      </dgm:t>
    </dgm:pt>
    <dgm:pt modelId="{B022E87E-11CC-43D7-8D90-2EB74C7A9E8F}" type="sibTrans" cxnId="{E3C93906-8FA9-498C-BE01-D97C5881A7D8}">
      <dgm:prSet/>
      <dgm:spPr/>
      <dgm:t>
        <a:bodyPr/>
        <a:lstStyle/>
        <a:p>
          <a:endParaRPr lang="en-US"/>
        </a:p>
      </dgm:t>
    </dgm:pt>
    <dgm:pt modelId="{3DC61F7A-BE78-49A6-B265-1FBCBB55654C}" type="parTrans" cxnId="{E3C93906-8FA9-498C-BE01-D97C5881A7D8}">
      <dgm:prSet/>
      <dgm:spPr/>
      <dgm:t>
        <a:bodyPr/>
        <a:lstStyle/>
        <a:p>
          <a:endParaRPr lang="en-US"/>
        </a:p>
      </dgm:t>
    </dgm:pt>
    <dgm:pt modelId="{21E79830-CE15-49DB-993B-3A619890DF91}">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000" dirty="0" smtClean="0"/>
            <a:t>Outlines what is necessary to </a:t>
          </a:r>
          <a:r>
            <a:rPr lang="en-US" sz="2000" dirty="0" err="1" smtClean="0"/>
            <a:t>realise</a:t>
          </a:r>
          <a:r>
            <a:rPr lang="en-US" sz="2000" dirty="0" smtClean="0"/>
            <a:t> that vision, achieve those goals, measure outcomes </a:t>
          </a:r>
          <a:endParaRPr lang="en-US" sz="2000" dirty="0"/>
        </a:p>
      </dgm:t>
    </dgm:pt>
    <dgm:pt modelId="{A2D72A03-E9C3-40D2-9D14-10E585200F3D}" type="sibTrans" cxnId="{C1DF443F-200D-4FE7-82FB-99BD4121A2AB}">
      <dgm:prSet/>
      <dgm:spPr/>
      <dgm:t>
        <a:bodyPr/>
        <a:lstStyle/>
        <a:p>
          <a:endParaRPr lang="en-US"/>
        </a:p>
      </dgm:t>
    </dgm:pt>
    <dgm:pt modelId="{D778AA51-B259-41D6-BBB8-C781AE447C72}" type="parTrans" cxnId="{C1DF443F-200D-4FE7-82FB-99BD4121A2AB}">
      <dgm:prSet/>
      <dgm:spPr/>
      <dgm:t>
        <a:bodyPr/>
        <a:lstStyle/>
        <a:p>
          <a:endParaRPr lang="en-US"/>
        </a:p>
      </dgm:t>
    </dgm:pt>
    <dgm:pt modelId="{D5380FC1-717D-4CBA-BD5F-9D28CA3D5D48}" type="pres">
      <dgm:prSet presAssocID="{0C716FB6-84B6-4557-8B14-EBA756014E29}" presName="Name0" presStyleCnt="0">
        <dgm:presLayoutVars>
          <dgm:dir/>
          <dgm:animLvl val="lvl"/>
          <dgm:resizeHandles val="exact"/>
        </dgm:presLayoutVars>
      </dgm:prSet>
      <dgm:spPr/>
      <dgm:t>
        <a:bodyPr/>
        <a:lstStyle/>
        <a:p>
          <a:endParaRPr lang="en-US"/>
        </a:p>
      </dgm:t>
    </dgm:pt>
    <dgm:pt modelId="{E7EF8B0D-6132-467D-8F01-C39E7A4FAA44}" type="pres">
      <dgm:prSet presAssocID="{0C716FB6-84B6-4557-8B14-EBA756014E29}" presName="tSp" presStyleCnt="0"/>
      <dgm:spPr/>
    </dgm:pt>
    <dgm:pt modelId="{D40F9548-EB78-4C20-A39C-FA001CAC64AA}" type="pres">
      <dgm:prSet presAssocID="{0C716FB6-84B6-4557-8B14-EBA756014E29}" presName="bSp" presStyleCnt="0"/>
      <dgm:spPr/>
    </dgm:pt>
    <dgm:pt modelId="{E504BA83-1553-45BF-858C-5F4F7FE1443D}" type="pres">
      <dgm:prSet presAssocID="{0C716FB6-84B6-4557-8B14-EBA756014E29}" presName="process" presStyleCnt="0"/>
      <dgm:spPr/>
    </dgm:pt>
    <dgm:pt modelId="{25AB3ACC-4885-41DF-9D49-D202CD55C78F}" type="pres">
      <dgm:prSet presAssocID="{C7010110-B764-4719-9938-B6E894C71A3C}" presName="composite1" presStyleCnt="0"/>
      <dgm:spPr/>
    </dgm:pt>
    <dgm:pt modelId="{FF2F9AA1-7AB8-4D68-9D6E-9D380A28F2EC}" type="pres">
      <dgm:prSet presAssocID="{C7010110-B764-4719-9938-B6E894C71A3C}" presName="dummyNode1" presStyleLbl="node1" presStyleIdx="0" presStyleCnt="2"/>
      <dgm:spPr/>
    </dgm:pt>
    <dgm:pt modelId="{8F976145-33B0-46DC-8D8A-B7A62D0276C4}" type="pres">
      <dgm:prSet presAssocID="{C7010110-B764-4719-9938-B6E894C71A3C}" presName="childNode1" presStyleLbl="bgAcc1" presStyleIdx="0" presStyleCnt="2" custScaleY="165436" custLinFactNeighborX="-29260" custLinFactNeighborY="-8492">
        <dgm:presLayoutVars>
          <dgm:bulletEnabled val="1"/>
        </dgm:presLayoutVars>
      </dgm:prSet>
      <dgm:spPr/>
      <dgm:t>
        <a:bodyPr/>
        <a:lstStyle/>
        <a:p>
          <a:endParaRPr lang="en-US"/>
        </a:p>
      </dgm:t>
    </dgm:pt>
    <dgm:pt modelId="{598E4EE9-3252-451A-832B-AFDD71183B86}" type="pres">
      <dgm:prSet presAssocID="{C7010110-B764-4719-9938-B6E894C71A3C}" presName="childNode1tx" presStyleLbl="bgAcc1" presStyleIdx="0" presStyleCnt="2">
        <dgm:presLayoutVars>
          <dgm:bulletEnabled val="1"/>
        </dgm:presLayoutVars>
      </dgm:prSet>
      <dgm:spPr/>
      <dgm:t>
        <a:bodyPr/>
        <a:lstStyle/>
        <a:p>
          <a:endParaRPr lang="en-US"/>
        </a:p>
      </dgm:t>
    </dgm:pt>
    <dgm:pt modelId="{B7DF9587-BA68-456E-B50A-BCFB25323F90}" type="pres">
      <dgm:prSet presAssocID="{C7010110-B764-4719-9938-B6E894C71A3C}" presName="parentNode1" presStyleLbl="node1" presStyleIdx="0" presStyleCnt="2" custLinFactNeighborX="-51218" custLinFactNeighborY="74328">
        <dgm:presLayoutVars>
          <dgm:chMax val="1"/>
          <dgm:bulletEnabled val="1"/>
        </dgm:presLayoutVars>
      </dgm:prSet>
      <dgm:spPr/>
      <dgm:t>
        <a:bodyPr/>
        <a:lstStyle/>
        <a:p>
          <a:endParaRPr lang="en-US"/>
        </a:p>
      </dgm:t>
    </dgm:pt>
    <dgm:pt modelId="{3626A780-417E-4CF2-8EDB-79BFAD03354B}" type="pres">
      <dgm:prSet presAssocID="{C7010110-B764-4719-9938-B6E894C71A3C}" presName="connSite1" presStyleCnt="0"/>
      <dgm:spPr/>
    </dgm:pt>
    <dgm:pt modelId="{BB161F30-7016-40FF-9629-6C9D40C8D835}" type="pres">
      <dgm:prSet presAssocID="{08CBCB18-8DCB-49E2-B63F-A7AD1ECFED52}" presName="Name9" presStyleLbl="sibTrans2D1" presStyleIdx="0" presStyleCnt="1" custLinFactNeighborX="20730" custLinFactNeighborY="-12143"/>
      <dgm:spPr/>
      <dgm:t>
        <a:bodyPr/>
        <a:lstStyle/>
        <a:p>
          <a:endParaRPr lang="en-US"/>
        </a:p>
      </dgm:t>
    </dgm:pt>
    <dgm:pt modelId="{00A7E623-4726-432B-BA97-38D9410D89C3}" type="pres">
      <dgm:prSet presAssocID="{7E929DF9-F2E3-4C5B-8B1C-4E7632826C82}" presName="composite2" presStyleCnt="0"/>
      <dgm:spPr/>
    </dgm:pt>
    <dgm:pt modelId="{80F45F9D-D360-4D42-8463-E818EEEF6E59}" type="pres">
      <dgm:prSet presAssocID="{7E929DF9-F2E3-4C5B-8B1C-4E7632826C82}" presName="dummyNode2" presStyleLbl="node1" presStyleIdx="0" presStyleCnt="2"/>
      <dgm:spPr/>
    </dgm:pt>
    <dgm:pt modelId="{CC0C111C-F960-4B53-ABF9-3DADF18E936E}" type="pres">
      <dgm:prSet presAssocID="{7E929DF9-F2E3-4C5B-8B1C-4E7632826C82}" presName="childNode2" presStyleLbl="bgAcc1" presStyleIdx="1" presStyleCnt="2" custScaleX="122191" custScaleY="181965" custLinFactNeighborX="27801" custLinFactNeighborY="-5106">
        <dgm:presLayoutVars>
          <dgm:bulletEnabled val="1"/>
        </dgm:presLayoutVars>
      </dgm:prSet>
      <dgm:spPr/>
      <dgm:t>
        <a:bodyPr/>
        <a:lstStyle/>
        <a:p>
          <a:endParaRPr lang="en-US"/>
        </a:p>
      </dgm:t>
    </dgm:pt>
    <dgm:pt modelId="{CF6479E5-F02A-481B-96B5-AE1451A2D860}" type="pres">
      <dgm:prSet presAssocID="{7E929DF9-F2E3-4C5B-8B1C-4E7632826C82}" presName="childNode2tx" presStyleLbl="bgAcc1" presStyleIdx="1" presStyleCnt="2">
        <dgm:presLayoutVars>
          <dgm:bulletEnabled val="1"/>
        </dgm:presLayoutVars>
      </dgm:prSet>
      <dgm:spPr/>
      <dgm:t>
        <a:bodyPr/>
        <a:lstStyle/>
        <a:p>
          <a:endParaRPr lang="en-US"/>
        </a:p>
      </dgm:t>
    </dgm:pt>
    <dgm:pt modelId="{6AE50775-D842-4BC8-9AB5-EF7806F2565E}" type="pres">
      <dgm:prSet presAssocID="{7E929DF9-F2E3-4C5B-8B1C-4E7632826C82}" presName="parentNode2" presStyleLbl="node1" presStyleIdx="1" presStyleCnt="2" custLinFactNeighborX="7307" custLinFactNeighborY="-63004">
        <dgm:presLayoutVars>
          <dgm:chMax val="0"/>
          <dgm:bulletEnabled val="1"/>
        </dgm:presLayoutVars>
      </dgm:prSet>
      <dgm:spPr/>
      <dgm:t>
        <a:bodyPr/>
        <a:lstStyle/>
        <a:p>
          <a:endParaRPr lang="en-US"/>
        </a:p>
      </dgm:t>
    </dgm:pt>
    <dgm:pt modelId="{906F1675-1ADA-4E6C-B80D-88B7FF98FA99}" type="pres">
      <dgm:prSet presAssocID="{7E929DF9-F2E3-4C5B-8B1C-4E7632826C82}" presName="connSite2" presStyleCnt="0"/>
      <dgm:spPr/>
    </dgm:pt>
  </dgm:ptLst>
  <dgm:cxnLst>
    <dgm:cxn modelId="{2DB23CDA-5612-4B93-9F94-923C8CE25849}" type="presOf" srcId="{21E79830-CE15-49DB-993B-3A619890DF91}" destId="{CC0C111C-F960-4B53-ABF9-3DADF18E936E}" srcOrd="0" destOrd="0" presId="urn:microsoft.com/office/officeart/2005/8/layout/hProcess4"/>
    <dgm:cxn modelId="{F6EF0ECC-CC9B-4AAD-9CB3-6859F0F84A86}" type="presOf" srcId="{08CBCB18-8DCB-49E2-B63F-A7AD1ECFED52}" destId="{BB161F30-7016-40FF-9629-6C9D40C8D835}" srcOrd="0" destOrd="0" presId="urn:microsoft.com/office/officeart/2005/8/layout/hProcess4"/>
    <dgm:cxn modelId="{E3F3236F-BF08-485F-876A-B1E30AE47413}" srcId="{C7010110-B764-4719-9938-B6E894C71A3C}" destId="{5A5CEEF7-9766-458E-85C8-524DFE6361AF}" srcOrd="0" destOrd="0" parTransId="{EB76B5B8-045C-48B0-9154-2868EF1287DB}" sibTransId="{48140406-FABB-423B-A8C7-0BC8B8A7B081}"/>
    <dgm:cxn modelId="{54891A5A-F9DF-42F5-9403-A29BCB0DAE5A}" srcId="{0C716FB6-84B6-4557-8B14-EBA756014E29}" destId="{C7010110-B764-4719-9938-B6E894C71A3C}" srcOrd="0" destOrd="0" parTransId="{D09C6B78-DCC1-4660-8C98-7397D2839FD4}" sibTransId="{08CBCB18-8DCB-49E2-B63F-A7AD1ECFED52}"/>
    <dgm:cxn modelId="{E3C93906-8FA9-498C-BE01-D97C5881A7D8}" srcId="{7E929DF9-F2E3-4C5B-8B1C-4E7632826C82}" destId="{F835B08A-A62B-4804-AF5E-196321F06496}" srcOrd="1" destOrd="0" parTransId="{3DC61F7A-BE78-49A6-B265-1FBCBB55654C}" sibTransId="{B022E87E-11CC-43D7-8D90-2EB74C7A9E8F}"/>
    <dgm:cxn modelId="{2607F3BC-A168-4448-A3C4-33DF91ACF101}" type="presOf" srcId="{21E79830-CE15-49DB-993B-3A619890DF91}" destId="{CF6479E5-F02A-481B-96B5-AE1451A2D860}" srcOrd="1" destOrd="0" presId="urn:microsoft.com/office/officeart/2005/8/layout/hProcess4"/>
    <dgm:cxn modelId="{C7993DDC-5FD2-4902-9694-F5D231F0994D}" type="presOf" srcId="{5A5CEEF7-9766-458E-85C8-524DFE6361AF}" destId="{8F976145-33B0-46DC-8D8A-B7A62D0276C4}" srcOrd="0" destOrd="0" presId="urn:microsoft.com/office/officeart/2005/8/layout/hProcess4"/>
    <dgm:cxn modelId="{3E383CD2-7201-494C-A7D8-F65884206248}" type="presOf" srcId="{0614765C-1C81-482C-8169-4AF672CD3C80}" destId="{8F976145-33B0-46DC-8D8A-B7A62D0276C4}" srcOrd="0" destOrd="1" presId="urn:microsoft.com/office/officeart/2005/8/layout/hProcess4"/>
    <dgm:cxn modelId="{536F9428-2A3A-4E4C-8FD9-C845DCC6B44B}" srcId="{C7010110-B764-4719-9938-B6E894C71A3C}" destId="{0614765C-1C81-482C-8169-4AF672CD3C80}" srcOrd="1" destOrd="0" parTransId="{97660E27-5C2D-4F72-9974-D9D2A6EE9F33}" sibTransId="{F92DDD4C-143C-4B29-842F-5595A3F34658}"/>
    <dgm:cxn modelId="{7CC1BC42-3A7E-4E24-A11F-5948EECE9967}" type="presOf" srcId="{7E929DF9-F2E3-4C5B-8B1C-4E7632826C82}" destId="{6AE50775-D842-4BC8-9AB5-EF7806F2565E}" srcOrd="0" destOrd="0" presId="urn:microsoft.com/office/officeart/2005/8/layout/hProcess4"/>
    <dgm:cxn modelId="{56FAA091-61C2-4D1D-9128-37CFA0C1D4F5}" type="presOf" srcId="{0614765C-1C81-482C-8169-4AF672CD3C80}" destId="{598E4EE9-3252-451A-832B-AFDD71183B86}" srcOrd="1" destOrd="1" presId="urn:microsoft.com/office/officeart/2005/8/layout/hProcess4"/>
    <dgm:cxn modelId="{1260931E-3704-43E1-9D7C-E7C9251CF3FB}" srcId="{0C716FB6-84B6-4557-8B14-EBA756014E29}" destId="{7E929DF9-F2E3-4C5B-8B1C-4E7632826C82}" srcOrd="1" destOrd="0" parTransId="{9F59E7EB-08EE-4D63-93BA-0A9877ED01C2}" sibTransId="{F107012A-F3ED-4A2D-A03E-676098BCD340}"/>
    <dgm:cxn modelId="{0AA47BBC-289F-4320-BD5A-B9357623FB30}" type="presOf" srcId="{F835B08A-A62B-4804-AF5E-196321F06496}" destId="{CC0C111C-F960-4B53-ABF9-3DADF18E936E}" srcOrd="0" destOrd="1" presId="urn:microsoft.com/office/officeart/2005/8/layout/hProcess4"/>
    <dgm:cxn modelId="{C1DF443F-200D-4FE7-82FB-99BD4121A2AB}" srcId="{7E929DF9-F2E3-4C5B-8B1C-4E7632826C82}" destId="{21E79830-CE15-49DB-993B-3A619890DF91}" srcOrd="0" destOrd="0" parTransId="{D778AA51-B259-41D6-BBB8-C781AE447C72}" sibTransId="{A2D72A03-E9C3-40D2-9D14-10E585200F3D}"/>
    <dgm:cxn modelId="{28A42A50-0046-484C-8328-1C1C9ADE339C}" type="presOf" srcId="{C7010110-B764-4719-9938-B6E894C71A3C}" destId="{B7DF9587-BA68-456E-B50A-BCFB25323F90}" srcOrd="0" destOrd="0" presId="urn:microsoft.com/office/officeart/2005/8/layout/hProcess4"/>
    <dgm:cxn modelId="{4E76D23B-C688-4D73-87AE-57FA080C819E}" type="presOf" srcId="{5A5CEEF7-9766-458E-85C8-524DFE6361AF}" destId="{598E4EE9-3252-451A-832B-AFDD71183B86}" srcOrd="1" destOrd="0" presId="urn:microsoft.com/office/officeart/2005/8/layout/hProcess4"/>
    <dgm:cxn modelId="{33715963-A6CD-4FCE-BB34-3A2F4B973549}" type="presOf" srcId="{0C716FB6-84B6-4557-8B14-EBA756014E29}" destId="{D5380FC1-717D-4CBA-BD5F-9D28CA3D5D48}" srcOrd="0" destOrd="0" presId="urn:microsoft.com/office/officeart/2005/8/layout/hProcess4"/>
    <dgm:cxn modelId="{99083827-2FA3-4AB5-9DDC-E6E9442C2A99}" type="presOf" srcId="{F835B08A-A62B-4804-AF5E-196321F06496}" destId="{CF6479E5-F02A-481B-96B5-AE1451A2D860}" srcOrd="1" destOrd="1" presId="urn:microsoft.com/office/officeart/2005/8/layout/hProcess4"/>
    <dgm:cxn modelId="{6D73CF83-7418-4B4F-A13C-62A7E3DF1901}" type="presParOf" srcId="{D5380FC1-717D-4CBA-BD5F-9D28CA3D5D48}" destId="{E7EF8B0D-6132-467D-8F01-C39E7A4FAA44}" srcOrd="0" destOrd="0" presId="urn:microsoft.com/office/officeart/2005/8/layout/hProcess4"/>
    <dgm:cxn modelId="{817D7107-DEF8-4020-86F1-E6ECFDB7EF17}" type="presParOf" srcId="{D5380FC1-717D-4CBA-BD5F-9D28CA3D5D48}" destId="{D40F9548-EB78-4C20-A39C-FA001CAC64AA}" srcOrd="1" destOrd="0" presId="urn:microsoft.com/office/officeart/2005/8/layout/hProcess4"/>
    <dgm:cxn modelId="{AEE4B253-CCBC-4FBD-A0E1-1F5BF9D2DDDF}" type="presParOf" srcId="{D5380FC1-717D-4CBA-BD5F-9D28CA3D5D48}" destId="{E504BA83-1553-45BF-858C-5F4F7FE1443D}" srcOrd="2" destOrd="0" presId="urn:microsoft.com/office/officeart/2005/8/layout/hProcess4"/>
    <dgm:cxn modelId="{692B4C56-B4C6-456E-B4FF-E6930E818610}" type="presParOf" srcId="{E504BA83-1553-45BF-858C-5F4F7FE1443D}" destId="{25AB3ACC-4885-41DF-9D49-D202CD55C78F}" srcOrd="0" destOrd="0" presId="urn:microsoft.com/office/officeart/2005/8/layout/hProcess4"/>
    <dgm:cxn modelId="{0B0FAB8E-F93A-4C2F-B570-56E8E20E4A07}" type="presParOf" srcId="{25AB3ACC-4885-41DF-9D49-D202CD55C78F}" destId="{FF2F9AA1-7AB8-4D68-9D6E-9D380A28F2EC}" srcOrd="0" destOrd="0" presId="urn:microsoft.com/office/officeart/2005/8/layout/hProcess4"/>
    <dgm:cxn modelId="{9E34A456-F59D-4A52-BC3D-099389623566}" type="presParOf" srcId="{25AB3ACC-4885-41DF-9D49-D202CD55C78F}" destId="{8F976145-33B0-46DC-8D8A-B7A62D0276C4}" srcOrd="1" destOrd="0" presId="urn:microsoft.com/office/officeart/2005/8/layout/hProcess4"/>
    <dgm:cxn modelId="{7C4F1F67-5468-4D30-8594-311BB2EF61BC}" type="presParOf" srcId="{25AB3ACC-4885-41DF-9D49-D202CD55C78F}" destId="{598E4EE9-3252-451A-832B-AFDD71183B86}" srcOrd="2" destOrd="0" presId="urn:microsoft.com/office/officeart/2005/8/layout/hProcess4"/>
    <dgm:cxn modelId="{A7F63831-DAD2-40C1-85EA-6682FD0098B3}" type="presParOf" srcId="{25AB3ACC-4885-41DF-9D49-D202CD55C78F}" destId="{B7DF9587-BA68-456E-B50A-BCFB25323F90}" srcOrd="3" destOrd="0" presId="urn:microsoft.com/office/officeart/2005/8/layout/hProcess4"/>
    <dgm:cxn modelId="{23D3FA11-649F-44CF-9E47-EC9806DDB5F9}" type="presParOf" srcId="{25AB3ACC-4885-41DF-9D49-D202CD55C78F}" destId="{3626A780-417E-4CF2-8EDB-79BFAD03354B}" srcOrd="4" destOrd="0" presId="urn:microsoft.com/office/officeart/2005/8/layout/hProcess4"/>
    <dgm:cxn modelId="{4A4BE897-00FC-4511-BC66-83A50491769E}" type="presParOf" srcId="{E504BA83-1553-45BF-858C-5F4F7FE1443D}" destId="{BB161F30-7016-40FF-9629-6C9D40C8D835}" srcOrd="1" destOrd="0" presId="urn:microsoft.com/office/officeart/2005/8/layout/hProcess4"/>
    <dgm:cxn modelId="{71128284-D720-4246-A0D2-06EA707FF523}" type="presParOf" srcId="{E504BA83-1553-45BF-858C-5F4F7FE1443D}" destId="{00A7E623-4726-432B-BA97-38D9410D89C3}" srcOrd="2" destOrd="0" presId="urn:microsoft.com/office/officeart/2005/8/layout/hProcess4"/>
    <dgm:cxn modelId="{57C3E2ED-E1D7-44EA-A6B8-EE25EEEC143F}" type="presParOf" srcId="{00A7E623-4726-432B-BA97-38D9410D89C3}" destId="{80F45F9D-D360-4D42-8463-E818EEEF6E59}" srcOrd="0" destOrd="0" presId="urn:microsoft.com/office/officeart/2005/8/layout/hProcess4"/>
    <dgm:cxn modelId="{D626A999-30AA-46DF-B375-F6BCCE3A02B9}" type="presParOf" srcId="{00A7E623-4726-432B-BA97-38D9410D89C3}" destId="{CC0C111C-F960-4B53-ABF9-3DADF18E936E}" srcOrd="1" destOrd="0" presId="urn:microsoft.com/office/officeart/2005/8/layout/hProcess4"/>
    <dgm:cxn modelId="{187A8DAE-C4BC-4381-B739-534563BDDF59}" type="presParOf" srcId="{00A7E623-4726-432B-BA97-38D9410D89C3}" destId="{CF6479E5-F02A-481B-96B5-AE1451A2D860}" srcOrd="2" destOrd="0" presId="urn:microsoft.com/office/officeart/2005/8/layout/hProcess4"/>
    <dgm:cxn modelId="{FF4B69EE-C1DA-434E-8151-6FD85C6E3F9C}" type="presParOf" srcId="{00A7E623-4726-432B-BA97-38D9410D89C3}" destId="{6AE50775-D842-4BC8-9AB5-EF7806F2565E}" srcOrd="3" destOrd="0" presId="urn:microsoft.com/office/officeart/2005/8/layout/hProcess4"/>
    <dgm:cxn modelId="{94893822-C623-4B47-93BB-31EEDAD12EB6}" type="presParOf" srcId="{00A7E623-4726-432B-BA97-38D9410D89C3}" destId="{906F1675-1ADA-4E6C-B80D-88B7FF98FA99}"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C716FB6-84B6-4557-8B14-EBA756014E29}"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C7010110-B764-4719-9938-B6E894C71A3C}">
      <dgm:prSet phldrT="[Text]"/>
      <dgm:spPr/>
      <dgm:t>
        <a:bodyPr/>
        <a:lstStyle/>
        <a:p>
          <a:r>
            <a:rPr lang="en-US" dirty="0" smtClean="0"/>
            <a:t>SOCIOLOGY</a:t>
          </a:r>
          <a:endParaRPr lang="en-US" dirty="0"/>
        </a:p>
      </dgm:t>
    </dgm:pt>
    <dgm:pt modelId="{D09C6B78-DCC1-4660-8C98-7397D2839FD4}" type="parTrans" cxnId="{54891A5A-F9DF-42F5-9403-A29BCB0DAE5A}">
      <dgm:prSet/>
      <dgm:spPr/>
      <dgm:t>
        <a:bodyPr/>
        <a:lstStyle/>
        <a:p>
          <a:endParaRPr lang="en-US"/>
        </a:p>
      </dgm:t>
    </dgm:pt>
    <dgm:pt modelId="{08CBCB18-8DCB-49E2-B63F-A7AD1ECFED52}" type="sibTrans" cxnId="{54891A5A-F9DF-42F5-9403-A29BCB0DAE5A}">
      <dgm:prSet/>
      <dgm:spPr/>
      <dgm:t>
        <a:bodyPr/>
        <a:lstStyle/>
        <a:p>
          <a:endParaRPr lang="en-US"/>
        </a:p>
      </dgm:t>
    </dgm:pt>
    <dgm:pt modelId="{0614765C-1C81-482C-8169-4AF672CD3C80}">
      <dgm:prSet phldrT="[Text]" custT="1"/>
      <dgm:spPr/>
      <dgm:t>
        <a:bodyPr/>
        <a:lstStyle/>
        <a:p>
          <a:r>
            <a:rPr lang="en-US" sz="2000" b="0" i="0" dirty="0" smtClean="0"/>
            <a:t>Provides a picture of the effects of society on educational processes as well as the backgrounds and lives of their students and how both affect social development outcomes</a:t>
          </a:r>
          <a:endParaRPr lang="en-US" sz="2000" dirty="0"/>
        </a:p>
      </dgm:t>
    </dgm:pt>
    <dgm:pt modelId="{97660E27-5C2D-4F72-9974-D9D2A6EE9F33}" type="parTrans" cxnId="{536F9428-2A3A-4E4C-8FD9-C845DCC6B44B}">
      <dgm:prSet/>
      <dgm:spPr/>
      <dgm:t>
        <a:bodyPr/>
        <a:lstStyle/>
        <a:p>
          <a:endParaRPr lang="en-US"/>
        </a:p>
      </dgm:t>
    </dgm:pt>
    <dgm:pt modelId="{F92DDD4C-143C-4B29-842F-5595A3F34658}" type="sibTrans" cxnId="{536F9428-2A3A-4E4C-8FD9-C845DCC6B44B}">
      <dgm:prSet/>
      <dgm:spPr/>
      <dgm:t>
        <a:bodyPr/>
        <a:lstStyle/>
        <a:p>
          <a:endParaRPr lang="en-US"/>
        </a:p>
      </dgm:t>
    </dgm:pt>
    <dgm:pt modelId="{7E929DF9-F2E3-4C5B-8B1C-4E7632826C82}">
      <dgm:prSet phldrT="[Text]"/>
      <dgm:spPr/>
      <dgm:t>
        <a:bodyPr/>
        <a:lstStyle/>
        <a:p>
          <a:r>
            <a:rPr lang="en-US" dirty="0" smtClean="0"/>
            <a:t>CURRICULUM </a:t>
          </a:r>
          <a:endParaRPr lang="en-US" dirty="0"/>
        </a:p>
      </dgm:t>
    </dgm:pt>
    <dgm:pt modelId="{9F59E7EB-08EE-4D63-93BA-0A9877ED01C2}" type="parTrans" cxnId="{1260931E-3704-43E1-9D7C-E7C9251CF3FB}">
      <dgm:prSet/>
      <dgm:spPr/>
      <dgm:t>
        <a:bodyPr/>
        <a:lstStyle/>
        <a:p>
          <a:endParaRPr lang="en-US"/>
        </a:p>
      </dgm:t>
    </dgm:pt>
    <dgm:pt modelId="{F107012A-F3ED-4A2D-A03E-676098BCD340}" type="sibTrans" cxnId="{1260931E-3704-43E1-9D7C-E7C9251CF3FB}">
      <dgm:prSet/>
      <dgm:spPr/>
      <dgm:t>
        <a:bodyPr/>
        <a:lstStyle/>
        <a:p>
          <a:endParaRPr lang="en-US"/>
        </a:p>
      </dgm:t>
    </dgm:pt>
    <dgm:pt modelId="{5A5CEEF7-9766-458E-85C8-524DFE6361AF}">
      <dgm:prSet phldrT="[Text]"/>
      <dgm:spPr/>
      <dgm:t>
        <a:bodyPr/>
        <a:lstStyle/>
        <a:p>
          <a:endParaRPr lang="en-US" sz="1700" dirty="0"/>
        </a:p>
      </dgm:t>
    </dgm:pt>
    <dgm:pt modelId="{EB76B5B8-045C-48B0-9154-2868EF1287DB}" type="parTrans" cxnId="{E3F3236F-BF08-485F-876A-B1E30AE47413}">
      <dgm:prSet/>
      <dgm:spPr/>
      <dgm:t>
        <a:bodyPr/>
        <a:lstStyle/>
        <a:p>
          <a:endParaRPr lang="en-US"/>
        </a:p>
      </dgm:t>
    </dgm:pt>
    <dgm:pt modelId="{48140406-FABB-423B-A8C7-0BC8B8A7B081}" type="sibTrans" cxnId="{E3F3236F-BF08-485F-876A-B1E30AE47413}">
      <dgm:prSet/>
      <dgm:spPr/>
      <dgm:t>
        <a:bodyPr/>
        <a:lstStyle/>
        <a:p>
          <a:endParaRPr lang="en-US"/>
        </a:p>
      </dgm:t>
    </dgm:pt>
    <dgm:pt modelId="{F835B08A-A62B-4804-AF5E-196321F06496}">
      <dgm:prSet phldrT="[Text]"/>
      <dgm:spPr/>
      <dgm:t>
        <a:bodyPr/>
        <a:lstStyle/>
        <a:p>
          <a:pPr marL="228600" indent="0" defTabSz="1200150">
            <a:lnSpc>
              <a:spcPct val="90000"/>
            </a:lnSpc>
            <a:spcBef>
              <a:spcPct val="0"/>
            </a:spcBef>
            <a:spcAft>
              <a:spcPct val="15000"/>
            </a:spcAft>
            <a:buNone/>
          </a:pPr>
          <a:endParaRPr lang="en-US" sz="1800" dirty="0"/>
        </a:p>
      </dgm:t>
    </dgm:pt>
    <dgm:pt modelId="{B022E87E-11CC-43D7-8D90-2EB74C7A9E8F}" type="sibTrans" cxnId="{E3C93906-8FA9-498C-BE01-D97C5881A7D8}">
      <dgm:prSet/>
      <dgm:spPr/>
      <dgm:t>
        <a:bodyPr/>
        <a:lstStyle/>
        <a:p>
          <a:endParaRPr lang="en-US"/>
        </a:p>
      </dgm:t>
    </dgm:pt>
    <dgm:pt modelId="{3DC61F7A-BE78-49A6-B265-1FBCBB55654C}" type="parTrans" cxnId="{E3C93906-8FA9-498C-BE01-D97C5881A7D8}">
      <dgm:prSet/>
      <dgm:spPr/>
      <dgm:t>
        <a:bodyPr/>
        <a:lstStyle/>
        <a:p>
          <a:endParaRPr lang="en-US"/>
        </a:p>
      </dgm:t>
    </dgm:pt>
    <dgm:pt modelId="{21E79830-CE15-49DB-993B-3A619890DF91}">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000" b="0" i="0" dirty="0" smtClean="0"/>
            <a:t>Consists of  choices conforming or resisting that knowledge and which in turn result in social outcomes.</a:t>
          </a:r>
          <a:endParaRPr lang="en-US" sz="2000" dirty="0"/>
        </a:p>
      </dgm:t>
    </dgm:pt>
    <dgm:pt modelId="{A2D72A03-E9C3-40D2-9D14-10E585200F3D}" type="sibTrans" cxnId="{C1DF443F-200D-4FE7-82FB-99BD4121A2AB}">
      <dgm:prSet/>
      <dgm:spPr/>
      <dgm:t>
        <a:bodyPr/>
        <a:lstStyle/>
        <a:p>
          <a:endParaRPr lang="en-US"/>
        </a:p>
      </dgm:t>
    </dgm:pt>
    <dgm:pt modelId="{D778AA51-B259-41D6-BBB8-C781AE447C72}" type="parTrans" cxnId="{C1DF443F-200D-4FE7-82FB-99BD4121A2AB}">
      <dgm:prSet/>
      <dgm:spPr/>
      <dgm:t>
        <a:bodyPr/>
        <a:lstStyle/>
        <a:p>
          <a:endParaRPr lang="en-US"/>
        </a:p>
      </dgm:t>
    </dgm:pt>
    <dgm:pt modelId="{D5380FC1-717D-4CBA-BD5F-9D28CA3D5D48}" type="pres">
      <dgm:prSet presAssocID="{0C716FB6-84B6-4557-8B14-EBA756014E29}" presName="Name0" presStyleCnt="0">
        <dgm:presLayoutVars>
          <dgm:dir/>
          <dgm:animLvl val="lvl"/>
          <dgm:resizeHandles val="exact"/>
        </dgm:presLayoutVars>
      </dgm:prSet>
      <dgm:spPr/>
      <dgm:t>
        <a:bodyPr/>
        <a:lstStyle/>
        <a:p>
          <a:endParaRPr lang="en-US"/>
        </a:p>
      </dgm:t>
    </dgm:pt>
    <dgm:pt modelId="{E7EF8B0D-6132-467D-8F01-C39E7A4FAA44}" type="pres">
      <dgm:prSet presAssocID="{0C716FB6-84B6-4557-8B14-EBA756014E29}" presName="tSp" presStyleCnt="0"/>
      <dgm:spPr/>
    </dgm:pt>
    <dgm:pt modelId="{D40F9548-EB78-4C20-A39C-FA001CAC64AA}" type="pres">
      <dgm:prSet presAssocID="{0C716FB6-84B6-4557-8B14-EBA756014E29}" presName="bSp" presStyleCnt="0"/>
      <dgm:spPr/>
    </dgm:pt>
    <dgm:pt modelId="{E504BA83-1553-45BF-858C-5F4F7FE1443D}" type="pres">
      <dgm:prSet presAssocID="{0C716FB6-84B6-4557-8B14-EBA756014E29}" presName="process" presStyleCnt="0"/>
      <dgm:spPr/>
    </dgm:pt>
    <dgm:pt modelId="{25AB3ACC-4885-41DF-9D49-D202CD55C78F}" type="pres">
      <dgm:prSet presAssocID="{C7010110-B764-4719-9938-B6E894C71A3C}" presName="composite1" presStyleCnt="0"/>
      <dgm:spPr/>
    </dgm:pt>
    <dgm:pt modelId="{FF2F9AA1-7AB8-4D68-9D6E-9D380A28F2EC}" type="pres">
      <dgm:prSet presAssocID="{C7010110-B764-4719-9938-B6E894C71A3C}" presName="dummyNode1" presStyleLbl="node1" presStyleIdx="0" presStyleCnt="2"/>
      <dgm:spPr/>
    </dgm:pt>
    <dgm:pt modelId="{8F976145-33B0-46DC-8D8A-B7A62D0276C4}" type="pres">
      <dgm:prSet presAssocID="{C7010110-B764-4719-9938-B6E894C71A3C}" presName="childNode1" presStyleLbl="bgAcc1" presStyleIdx="0" presStyleCnt="2" custScaleX="171081" custScaleY="165436" custLinFactNeighborX="-29260" custLinFactNeighborY="-8492">
        <dgm:presLayoutVars>
          <dgm:bulletEnabled val="1"/>
        </dgm:presLayoutVars>
      </dgm:prSet>
      <dgm:spPr/>
      <dgm:t>
        <a:bodyPr/>
        <a:lstStyle/>
        <a:p>
          <a:endParaRPr lang="en-US"/>
        </a:p>
      </dgm:t>
    </dgm:pt>
    <dgm:pt modelId="{598E4EE9-3252-451A-832B-AFDD71183B86}" type="pres">
      <dgm:prSet presAssocID="{C7010110-B764-4719-9938-B6E894C71A3C}" presName="childNode1tx" presStyleLbl="bgAcc1" presStyleIdx="0" presStyleCnt="2">
        <dgm:presLayoutVars>
          <dgm:bulletEnabled val="1"/>
        </dgm:presLayoutVars>
      </dgm:prSet>
      <dgm:spPr/>
      <dgm:t>
        <a:bodyPr/>
        <a:lstStyle/>
        <a:p>
          <a:endParaRPr lang="en-US"/>
        </a:p>
      </dgm:t>
    </dgm:pt>
    <dgm:pt modelId="{B7DF9587-BA68-456E-B50A-BCFB25323F90}" type="pres">
      <dgm:prSet presAssocID="{C7010110-B764-4719-9938-B6E894C71A3C}" presName="parentNode1" presStyleLbl="node1" presStyleIdx="0" presStyleCnt="2" custLinFactNeighborX="-51218" custLinFactNeighborY="74328">
        <dgm:presLayoutVars>
          <dgm:chMax val="1"/>
          <dgm:bulletEnabled val="1"/>
        </dgm:presLayoutVars>
      </dgm:prSet>
      <dgm:spPr/>
      <dgm:t>
        <a:bodyPr/>
        <a:lstStyle/>
        <a:p>
          <a:endParaRPr lang="en-US"/>
        </a:p>
      </dgm:t>
    </dgm:pt>
    <dgm:pt modelId="{3626A780-417E-4CF2-8EDB-79BFAD03354B}" type="pres">
      <dgm:prSet presAssocID="{C7010110-B764-4719-9938-B6E894C71A3C}" presName="connSite1" presStyleCnt="0"/>
      <dgm:spPr/>
    </dgm:pt>
    <dgm:pt modelId="{BB161F30-7016-40FF-9629-6C9D40C8D835}" type="pres">
      <dgm:prSet presAssocID="{08CBCB18-8DCB-49E2-B63F-A7AD1ECFED52}" presName="Name9" presStyleLbl="sibTrans2D1" presStyleIdx="0" presStyleCnt="1" custLinFactNeighborX="20730" custLinFactNeighborY="-12143"/>
      <dgm:spPr/>
      <dgm:t>
        <a:bodyPr/>
        <a:lstStyle/>
        <a:p>
          <a:endParaRPr lang="en-US"/>
        </a:p>
      </dgm:t>
    </dgm:pt>
    <dgm:pt modelId="{00A7E623-4726-432B-BA97-38D9410D89C3}" type="pres">
      <dgm:prSet presAssocID="{7E929DF9-F2E3-4C5B-8B1C-4E7632826C82}" presName="composite2" presStyleCnt="0"/>
      <dgm:spPr/>
    </dgm:pt>
    <dgm:pt modelId="{80F45F9D-D360-4D42-8463-E818EEEF6E59}" type="pres">
      <dgm:prSet presAssocID="{7E929DF9-F2E3-4C5B-8B1C-4E7632826C82}" presName="dummyNode2" presStyleLbl="node1" presStyleIdx="0" presStyleCnt="2"/>
      <dgm:spPr/>
    </dgm:pt>
    <dgm:pt modelId="{CC0C111C-F960-4B53-ABF9-3DADF18E936E}" type="pres">
      <dgm:prSet presAssocID="{7E929DF9-F2E3-4C5B-8B1C-4E7632826C82}" presName="childNode2" presStyleLbl="bgAcc1" presStyleIdx="1" presStyleCnt="2" custScaleX="122191" custScaleY="181965" custLinFactNeighborX="27801" custLinFactNeighborY="-5106">
        <dgm:presLayoutVars>
          <dgm:bulletEnabled val="1"/>
        </dgm:presLayoutVars>
      </dgm:prSet>
      <dgm:spPr/>
      <dgm:t>
        <a:bodyPr/>
        <a:lstStyle/>
        <a:p>
          <a:endParaRPr lang="en-US"/>
        </a:p>
      </dgm:t>
    </dgm:pt>
    <dgm:pt modelId="{CF6479E5-F02A-481B-96B5-AE1451A2D860}" type="pres">
      <dgm:prSet presAssocID="{7E929DF9-F2E3-4C5B-8B1C-4E7632826C82}" presName="childNode2tx" presStyleLbl="bgAcc1" presStyleIdx="1" presStyleCnt="2">
        <dgm:presLayoutVars>
          <dgm:bulletEnabled val="1"/>
        </dgm:presLayoutVars>
      </dgm:prSet>
      <dgm:spPr/>
      <dgm:t>
        <a:bodyPr/>
        <a:lstStyle/>
        <a:p>
          <a:endParaRPr lang="en-US"/>
        </a:p>
      </dgm:t>
    </dgm:pt>
    <dgm:pt modelId="{6AE50775-D842-4BC8-9AB5-EF7806F2565E}" type="pres">
      <dgm:prSet presAssocID="{7E929DF9-F2E3-4C5B-8B1C-4E7632826C82}" presName="parentNode2" presStyleLbl="node1" presStyleIdx="1" presStyleCnt="2" custLinFactNeighborX="7307" custLinFactNeighborY="-63004">
        <dgm:presLayoutVars>
          <dgm:chMax val="0"/>
          <dgm:bulletEnabled val="1"/>
        </dgm:presLayoutVars>
      </dgm:prSet>
      <dgm:spPr/>
      <dgm:t>
        <a:bodyPr/>
        <a:lstStyle/>
        <a:p>
          <a:endParaRPr lang="en-US"/>
        </a:p>
      </dgm:t>
    </dgm:pt>
    <dgm:pt modelId="{906F1675-1ADA-4E6C-B80D-88B7FF98FA99}" type="pres">
      <dgm:prSet presAssocID="{7E929DF9-F2E3-4C5B-8B1C-4E7632826C82}" presName="connSite2" presStyleCnt="0"/>
      <dgm:spPr/>
    </dgm:pt>
  </dgm:ptLst>
  <dgm:cxnLst>
    <dgm:cxn modelId="{54891A5A-F9DF-42F5-9403-A29BCB0DAE5A}" srcId="{0C716FB6-84B6-4557-8B14-EBA756014E29}" destId="{C7010110-B764-4719-9938-B6E894C71A3C}" srcOrd="0" destOrd="0" parTransId="{D09C6B78-DCC1-4660-8C98-7397D2839FD4}" sibTransId="{08CBCB18-8DCB-49E2-B63F-A7AD1ECFED52}"/>
    <dgm:cxn modelId="{C1DF443F-200D-4FE7-82FB-99BD4121A2AB}" srcId="{7E929DF9-F2E3-4C5B-8B1C-4E7632826C82}" destId="{21E79830-CE15-49DB-993B-3A619890DF91}" srcOrd="0" destOrd="0" parTransId="{D778AA51-B259-41D6-BBB8-C781AE447C72}" sibTransId="{A2D72A03-E9C3-40D2-9D14-10E585200F3D}"/>
    <dgm:cxn modelId="{42564370-F86C-4578-931E-4E0D0302FF97}" type="presOf" srcId="{0614765C-1C81-482C-8169-4AF672CD3C80}" destId="{598E4EE9-3252-451A-832B-AFDD71183B86}" srcOrd="1" destOrd="1" presId="urn:microsoft.com/office/officeart/2005/8/layout/hProcess4"/>
    <dgm:cxn modelId="{E3F3236F-BF08-485F-876A-B1E30AE47413}" srcId="{C7010110-B764-4719-9938-B6E894C71A3C}" destId="{5A5CEEF7-9766-458E-85C8-524DFE6361AF}" srcOrd="0" destOrd="0" parTransId="{EB76B5B8-045C-48B0-9154-2868EF1287DB}" sibTransId="{48140406-FABB-423B-A8C7-0BC8B8A7B081}"/>
    <dgm:cxn modelId="{3D0D7EE6-BC99-440C-8931-0A775582BF74}" type="presOf" srcId="{C7010110-B764-4719-9938-B6E894C71A3C}" destId="{B7DF9587-BA68-456E-B50A-BCFB25323F90}" srcOrd="0" destOrd="0" presId="urn:microsoft.com/office/officeart/2005/8/layout/hProcess4"/>
    <dgm:cxn modelId="{48C7A4A6-B6A9-4601-90BD-2A0A5705EEF8}" type="presOf" srcId="{21E79830-CE15-49DB-993B-3A619890DF91}" destId="{CC0C111C-F960-4B53-ABF9-3DADF18E936E}" srcOrd="0" destOrd="0" presId="urn:microsoft.com/office/officeart/2005/8/layout/hProcess4"/>
    <dgm:cxn modelId="{1C2433C7-6F6D-4020-A129-21B207FF8CED}" type="presOf" srcId="{21E79830-CE15-49DB-993B-3A619890DF91}" destId="{CF6479E5-F02A-481B-96B5-AE1451A2D860}" srcOrd="1" destOrd="0" presId="urn:microsoft.com/office/officeart/2005/8/layout/hProcess4"/>
    <dgm:cxn modelId="{93F5DFE6-4DC4-4C0B-BB1A-E61D7C804141}" type="presOf" srcId="{F835B08A-A62B-4804-AF5E-196321F06496}" destId="{CC0C111C-F960-4B53-ABF9-3DADF18E936E}" srcOrd="0" destOrd="1" presId="urn:microsoft.com/office/officeart/2005/8/layout/hProcess4"/>
    <dgm:cxn modelId="{1260931E-3704-43E1-9D7C-E7C9251CF3FB}" srcId="{0C716FB6-84B6-4557-8B14-EBA756014E29}" destId="{7E929DF9-F2E3-4C5B-8B1C-4E7632826C82}" srcOrd="1" destOrd="0" parTransId="{9F59E7EB-08EE-4D63-93BA-0A9877ED01C2}" sibTransId="{F107012A-F3ED-4A2D-A03E-676098BCD340}"/>
    <dgm:cxn modelId="{4C733A9A-444F-4728-A248-742B17C011CE}" type="presOf" srcId="{F835B08A-A62B-4804-AF5E-196321F06496}" destId="{CF6479E5-F02A-481B-96B5-AE1451A2D860}" srcOrd="1" destOrd="1" presId="urn:microsoft.com/office/officeart/2005/8/layout/hProcess4"/>
    <dgm:cxn modelId="{9E3AF858-637A-4788-8356-0D8B81017064}" type="presOf" srcId="{5A5CEEF7-9766-458E-85C8-524DFE6361AF}" destId="{8F976145-33B0-46DC-8D8A-B7A62D0276C4}" srcOrd="0" destOrd="0" presId="urn:microsoft.com/office/officeart/2005/8/layout/hProcess4"/>
    <dgm:cxn modelId="{37AB6775-1F8C-4226-8D86-6639BF79724E}" type="presOf" srcId="{5A5CEEF7-9766-458E-85C8-524DFE6361AF}" destId="{598E4EE9-3252-451A-832B-AFDD71183B86}" srcOrd="1" destOrd="0" presId="urn:microsoft.com/office/officeart/2005/8/layout/hProcess4"/>
    <dgm:cxn modelId="{296C2834-E3B4-4B50-8AE2-D5FCCD06EDBF}" type="presOf" srcId="{0C716FB6-84B6-4557-8B14-EBA756014E29}" destId="{D5380FC1-717D-4CBA-BD5F-9D28CA3D5D48}" srcOrd="0" destOrd="0" presId="urn:microsoft.com/office/officeart/2005/8/layout/hProcess4"/>
    <dgm:cxn modelId="{138F147F-078F-42E4-9FA1-5C8CAE0671E2}" type="presOf" srcId="{0614765C-1C81-482C-8169-4AF672CD3C80}" destId="{8F976145-33B0-46DC-8D8A-B7A62D0276C4}" srcOrd="0" destOrd="1" presId="urn:microsoft.com/office/officeart/2005/8/layout/hProcess4"/>
    <dgm:cxn modelId="{148B3401-DF45-4D19-A2B4-28BCD9F7DD61}" type="presOf" srcId="{7E929DF9-F2E3-4C5B-8B1C-4E7632826C82}" destId="{6AE50775-D842-4BC8-9AB5-EF7806F2565E}" srcOrd="0" destOrd="0" presId="urn:microsoft.com/office/officeart/2005/8/layout/hProcess4"/>
    <dgm:cxn modelId="{2D7565DB-70B1-4D6E-B25B-48AF932FB967}" type="presOf" srcId="{08CBCB18-8DCB-49E2-B63F-A7AD1ECFED52}" destId="{BB161F30-7016-40FF-9629-6C9D40C8D835}" srcOrd="0" destOrd="0" presId="urn:microsoft.com/office/officeart/2005/8/layout/hProcess4"/>
    <dgm:cxn modelId="{536F9428-2A3A-4E4C-8FD9-C845DCC6B44B}" srcId="{C7010110-B764-4719-9938-B6E894C71A3C}" destId="{0614765C-1C81-482C-8169-4AF672CD3C80}" srcOrd="1" destOrd="0" parTransId="{97660E27-5C2D-4F72-9974-D9D2A6EE9F33}" sibTransId="{F92DDD4C-143C-4B29-842F-5595A3F34658}"/>
    <dgm:cxn modelId="{E3C93906-8FA9-498C-BE01-D97C5881A7D8}" srcId="{7E929DF9-F2E3-4C5B-8B1C-4E7632826C82}" destId="{F835B08A-A62B-4804-AF5E-196321F06496}" srcOrd="1" destOrd="0" parTransId="{3DC61F7A-BE78-49A6-B265-1FBCBB55654C}" sibTransId="{B022E87E-11CC-43D7-8D90-2EB74C7A9E8F}"/>
    <dgm:cxn modelId="{A4EF2E4F-49FB-40E2-92BB-3E7AFBD39D8D}" type="presParOf" srcId="{D5380FC1-717D-4CBA-BD5F-9D28CA3D5D48}" destId="{E7EF8B0D-6132-467D-8F01-C39E7A4FAA44}" srcOrd="0" destOrd="0" presId="urn:microsoft.com/office/officeart/2005/8/layout/hProcess4"/>
    <dgm:cxn modelId="{38CA1F1C-7A2D-486D-9DF2-9DA98BF64140}" type="presParOf" srcId="{D5380FC1-717D-4CBA-BD5F-9D28CA3D5D48}" destId="{D40F9548-EB78-4C20-A39C-FA001CAC64AA}" srcOrd="1" destOrd="0" presId="urn:microsoft.com/office/officeart/2005/8/layout/hProcess4"/>
    <dgm:cxn modelId="{0DC3F73A-3940-447C-AF5C-7EED95004A4A}" type="presParOf" srcId="{D5380FC1-717D-4CBA-BD5F-9D28CA3D5D48}" destId="{E504BA83-1553-45BF-858C-5F4F7FE1443D}" srcOrd="2" destOrd="0" presId="urn:microsoft.com/office/officeart/2005/8/layout/hProcess4"/>
    <dgm:cxn modelId="{440B0BD1-120B-4828-8866-9B2C8CD15DC5}" type="presParOf" srcId="{E504BA83-1553-45BF-858C-5F4F7FE1443D}" destId="{25AB3ACC-4885-41DF-9D49-D202CD55C78F}" srcOrd="0" destOrd="0" presId="urn:microsoft.com/office/officeart/2005/8/layout/hProcess4"/>
    <dgm:cxn modelId="{E95688B1-AD1A-4A81-BB49-0EE62AFED468}" type="presParOf" srcId="{25AB3ACC-4885-41DF-9D49-D202CD55C78F}" destId="{FF2F9AA1-7AB8-4D68-9D6E-9D380A28F2EC}" srcOrd="0" destOrd="0" presId="urn:microsoft.com/office/officeart/2005/8/layout/hProcess4"/>
    <dgm:cxn modelId="{F8A86863-D2C5-4946-AB50-A144A334B9E3}" type="presParOf" srcId="{25AB3ACC-4885-41DF-9D49-D202CD55C78F}" destId="{8F976145-33B0-46DC-8D8A-B7A62D0276C4}" srcOrd="1" destOrd="0" presId="urn:microsoft.com/office/officeart/2005/8/layout/hProcess4"/>
    <dgm:cxn modelId="{5A9CA407-93B9-4B22-9F55-319A07D847E9}" type="presParOf" srcId="{25AB3ACC-4885-41DF-9D49-D202CD55C78F}" destId="{598E4EE9-3252-451A-832B-AFDD71183B86}" srcOrd="2" destOrd="0" presId="urn:microsoft.com/office/officeart/2005/8/layout/hProcess4"/>
    <dgm:cxn modelId="{E2E4CA41-38AA-4C4D-8B93-BDC9D1B9D620}" type="presParOf" srcId="{25AB3ACC-4885-41DF-9D49-D202CD55C78F}" destId="{B7DF9587-BA68-456E-B50A-BCFB25323F90}" srcOrd="3" destOrd="0" presId="urn:microsoft.com/office/officeart/2005/8/layout/hProcess4"/>
    <dgm:cxn modelId="{D0CACF71-E739-4329-B660-0EC362FAE7F5}" type="presParOf" srcId="{25AB3ACC-4885-41DF-9D49-D202CD55C78F}" destId="{3626A780-417E-4CF2-8EDB-79BFAD03354B}" srcOrd="4" destOrd="0" presId="urn:microsoft.com/office/officeart/2005/8/layout/hProcess4"/>
    <dgm:cxn modelId="{31D9346A-B0A3-48AF-A747-F7503BE574C8}" type="presParOf" srcId="{E504BA83-1553-45BF-858C-5F4F7FE1443D}" destId="{BB161F30-7016-40FF-9629-6C9D40C8D835}" srcOrd="1" destOrd="0" presId="urn:microsoft.com/office/officeart/2005/8/layout/hProcess4"/>
    <dgm:cxn modelId="{45AC38C7-9D7D-4197-9266-2C64595FB608}" type="presParOf" srcId="{E504BA83-1553-45BF-858C-5F4F7FE1443D}" destId="{00A7E623-4726-432B-BA97-38D9410D89C3}" srcOrd="2" destOrd="0" presId="urn:microsoft.com/office/officeart/2005/8/layout/hProcess4"/>
    <dgm:cxn modelId="{7F18AC9F-FFB8-440A-BBBA-2C8B465ABEAD}" type="presParOf" srcId="{00A7E623-4726-432B-BA97-38D9410D89C3}" destId="{80F45F9D-D360-4D42-8463-E818EEEF6E59}" srcOrd="0" destOrd="0" presId="urn:microsoft.com/office/officeart/2005/8/layout/hProcess4"/>
    <dgm:cxn modelId="{0C1B3FA9-AF01-4B47-87F5-B9D8D7C22F91}" type="presParOf" srcId="{00A7E623-4726-432B-BA97-38D9410D89C3}" destId="{CC0C111C-F960-4B53-ABF9-3DADF18E936E}" srcOrd="1" destOrd="0" presId="urn:microsoft.com/office/officeart/2005/8/layout/hProcess4"/>
    <dgm:cxn modelId="{75D0D48B-F080-4982-A2E1-6B3D1584B59B}" type="presParOf" srcId="{00A7E623-4726-432B-BA97-38D9410D89C3}" destId="{CF6479E5-F02A-481B-96B5-AE1451A2D860}" srcOrd="2" destOrd="0" presId="urn:microsoft.com/office/officeart/2005/8/layout/hProcess4"/>
    <dgm:cxn modelId="{995F4B1E-4811-4D66-8E56-9F9A2A997D97}" type="presParOf" srcId="{00A7E623-4726-432B-BA97-38D9410D89C3}" destId="{6AE50775-D842-4BC8-9AB5-EF7806F2565E}" srcOrd="3" destOrd="0" presId="urn:microsoft.com/office/officeart/2005/8/layout/hProcess4"/>
    <dgm:cxn modelId="{87BD1F68-4703-4197-AF85-61F00DF6944E}" type="presParOf" srcId="{00A7E623-4726-432B-BA97-38D9410D89C3}" destId="{906F1675-1ADA-4E6C-B80D-88B7FF98FA99}"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C716FB6-84B6-4557-8B14-EBA756014E29}"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C7010110-B764-4719-9938-B6E894C71A3C}">
      <dgm:prSet phldrT="[Text]"/>
      <dgm:spPr/>
      <dgm:t>
        <a:bodyPr/>
        <a:lstStyle/>
        <a:p>
          <a:r>
            <a:rPr lang="en-US" dirty="0" smtClean="0"/>
            <a:t>SOCIOLOGY</a:t>
          </a:r>
          <a:endParaRPr lang="en-US" dirty="0"/>
        </a:p>
      </dgm:t>
    </dgm:pt>
    <dgm:pt modelId="{D09C6B78-DCC1-4660-8C98-7397D2839FD4}" type="parTrans" cxnId="{54891A5A-F9DF-42F5-9403-A29BCB0DAE5A}">
      <dgm:prSet/>
      <dgm:spPr/>
      <dgm:t>
        <a:bodyPr/>
        <a:lstStyle/>
        <a:p>
          <a:endParaRPr lang="en-US"/>
        </a:p>
      </dgm:t>
    </dgm:pt>
    <dgm:pt modelId="{08CBCB18-8DCB-49E2-B63F-A7AD1ECFED52}" type="sibTrans" cxnId="{54891A5A-F9DF-42F5-9403-A29BCB0DAE5A}">
      <dgm:prSet/>
      <dgm:spPr/>
      <dgm:t>
        <a:bodyPr/>
        <a:lstStyle/>
        <a:p>
          <a:endParaRPr lang="en-US"/>
        </a:p>
      </dgm:t>
    </dgm:pt>
    <dgm:pt modelId="{7E929DF9-F2E3-4C5B-8B1C-4E7632826C82}">
      <dgm:prSet phldrT="[Text]"/>
      <dgm:spPr/>
      <dgm:t>
        <a:bodyPr/>
        <a:lstStyle/>
        <a:p>
          <a:r>
            <a:rPr lang="en-US" dirty="0" smtClean="0"/>
            <a:t>CURRICULUM </a:t>
          </a:r>
          <a:endParaRPr lang="en-US" dirty="0"/>
        </a:p>
      </dgm:t>
    </dgm:pt>
    <dgm:pt modelId="{9F59E7EB-08EE-4D63-93BA-0A9877ED01C2}" type="parTrans" cxnId="{1260931E-3704-43E1-9D7C-E7C9251CF3FB}">
      <dgm:prSet/>
      <dgm:spPr/>
      <dgm:t>
        <a:bodyPr/>
        <a:lstStyle/>
        <a:p>
          <a:endParaRPr lang="en-US"/>
        </a:p>
      </dgm:t>
    </dgm:pt>
    <dgm:pt modelId="{F107012A-F3ED-4A2D-A03E-676098BCD340}" type="sibTrans" cxnId="{1260931E-3704-43E1-9D7C-E7C9251CF3FB}">
      <dgm:prSet/>
      <dgm:spPr/>
      <dgm:t>
        <a:bodyPr/>
        <a:lstStyle/>
        <a:p>
          <a:endParaRPr lang="en-US"/>
        </a:p>
      </dgm:t>
    </dgm:pt>
    <dgm:pt modelId="{5A5CEEF7-9766-458E-85C8-524DFE6361AF}">
      <dgm:prSet phldrT="[Text]" custT="1"/>
      <dgm:spPr/>
      <dgm:t>
        <a:bodyPr/>
        <a:lstStyle/>
        <a:p>
          <a:r>
            <a:rPr lang="en-US" sz="2000" dirty="0" smtClean="0"/>
            <a:t>Describes how people learn and retain information</a:t>
          </a:r>
          <a:endParaRPr lang="en-US" sz="2000" dirty="0"/>
        </a:p>
      </dgm:t>
    </dgm:pt>
    <dgm:pt modelId="{EB76B5B8-045C-48B0-9154-2868EF1287DB}" type="parTrans" cxnId="{E3F3236F-BF08-485F-876A-B1E30AE47413}">
      <dgm:prSet/>
      <dgm:spPr/>
      <dgm:t>
        <a:bodyPr/>
        <a:lstStyle/>
        <a:p>
          <a:endParaRPr lang="en-US"/>
        </a:p>
      </dgm:t>
    </dgm:pt>
    <dgm:pt modelId="{48140406-FABB-423B-A8C7-0BC8B8A7B081}" type="sibTrans" cxnId="{E3F3236F-BF08-485F-876A-B1E30AE47413}">
      <dgm:prSet/>
      <dgm:spPr/>
      <dgm:t>
        <a:bodyPr/>
        <a:lstStyle/>
        <a:p>
          <a:endParaRPr lang="en-US"/>
        </a:p>
      </dgm:t>
    </dgm:pt>
    <dgm:pt modelId="{21E79830-CE15-49DB-993B-3A619890DF91}">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dirty="0" smtClean="0"/>
            <a:t> consists of choices of instructional purposes, contexts and strategies informed by one’s values, beliefs, emotions and experiences</a:t>
          </a:r>
          <a:endParaRPr lang="en-US" sz="2000" dirty="0"/>
        </a:p>
      </dgm:t>
    </dgm:pt>
    <dgm:pt modelId="{A2D72A03-E9C3-40D2-9D14-10E585200F3D}" type="sibTrans" cxnId="{C1DF443F-200D-4FE7-82FB-99BD4121A2AB}">
      <dgm:prSet/>
      <dgm:spPr/>
      <dgm:t>
        <a:bodyPr/>
        <a:lstStyle/>
        <a:p>
          <a:endParaRPr lang="en-US"/>
        </a:p>
      </dgm:t>
    </dgm:pt>
    <dgm:pt modelId="{D778AA51-B259-41D6-BBB8-C781AE447C72}" type="parTrans" cxnId="{C1DF443F-200D-4FE7-82FB-99BD4121A2AB}">
      <dgm:prSet/>
      <dgm:spPr/>
      <dgm:t>
        <a:bodyPr/>
        <a:lstStyle/>
        <a:p>
          <a:endParaRPr lang="en-US"/>
        </a:p>
      </dgm:t>
    </dgm:pt>
    <dgm:pt modelId="{EFB79884-9E8C-4CB0-BC06-376EAB9717BE}">
      <dgm:prSet phldrT="[Text]" custT="1"/>
      <dgm:spPr/>
      <dgm:t>
        <a:bodyPr/>
        <a:lstStyle/>
        <a:p>
          <a:r>
            <a:rPr lang="en-US" sz="2000" dirty="0" smtClean="0"/>
            <a:t>Describes how relationships within and without the class and school context shape performance</a:t>
          </a:r>
          <a:endParaRPr lang="en-US" sz="2000" dirty="0"/>
        </a:p>
      </dgm:t>
    </dgm:pt>
    <dgm:pt modelId="{CECD029D-10F1-4388-9F68-34F4528D2CEF}" type="parTrans" cxnId="{C30381ED-CDB4-418C-97C6-C3B5E19B0320}">
      <dgm:prSet/>
      <dgm:spPr/>
    </dgm:pt>
    <dgm:pt modelId="{8B61FA4B-C56B-49ED-8675-D9CA22AA5434}" type="sibTrans" cxnId="{C30381ED-CDB4-418C-97C6-C3B5E19B0320}">
      <dgm:prSet/>
      <dgm:spPr/>
    </dgm:pt>
    <dgm:pt modelId="{D5380FC1-717D-4CBA-BD5F-9D28CA3D5D48}" type="pres">
      <dgm:prSet presAssocID="{0C716FB6-84B6-4557-8B14-EBA756014E29}" presName="Name0" presStyleCnt="0">
        <dgm:presLayoutVars>
          <dgm:dir/>
          <dgm:animLvl val="lvl"/>
          <dgm:resizeHandles val="exact"/>
        </dgm:presLayoutVars>
      </dgm:prSet>
      <dgm:spPr/>
      <dgm:t>
        <a:bodyPr/>
        <a:lstStyle/>
        <a:p>
          <a:endParaRPr lang="en-US"/>
        </a:p>
      </dgm:t>
    </dgm:pt>
    <dgm:pt modelId="{E7EF8B0D-6132-467D-8F01-C39E7A4FAA44}" type="pres">
      <dgm:prSet presAssocID="{0C716FB6-84B6-4557-8B14-EBA756014E29}" presName="tSp" presStyleCnt="0"/>
      <dgm:spPr/>
    </dgm:pt>
    <dgm:pt modelId="{D40F9548-EB78-4C20-A39C-FA001CAC64AA}" type="pres">
      <dgm:prSet presAssocID="{0C716FB6-84B6-4557-8B14-EBA756014E29}" presName="bSp" presStyleCnt="0"/>
      <dgm:spPr/>
    </dgm:pt>
    <dgm:pt modelId="{E504BA83-1553-45BF-858C-5F4F7FE1443D}" type="pres">
      <dgm:prSet presAssocID="{0C716FB6-84B6-4557-8B14-EBA756014E29}" presName="process" presStyleCnt="0"/>
      <dgm:spPr/>
    </dgm:pt>
    <dgm:pt modelId="{25AB3ACC-4885-41DF-9D49-D202CD55C78F}" type="pres">
      <dgm:prSet presAssocID="{C7010110-B764-4719-9938-B6E894C71A3C}" presName="composite1" presStyleCnt="0"/>
      <dgm:spPr/>
    </dgm:pt>
    <dgm:pt modelId="{FF2F9AA1-7AB8-4D68-9D6E-9D380A28F2EC}" type="pres">
      <dgm:prSet presAssocID="{C7010110-B764-4719-9938-B6E894C71A3C}" presName="dummyNode1" presStyleLbl="node1" presStyleIdx="0" presStyleCnt="2"/>
      <dgm:spPr/>
    </dgm:pt>
    <dgm:pt modelId="{8F976145-33B0-46DC-8D8A-B7A62D0276C4}" type="pres">
      <dgm:prSet presAssocID="{C7010110-B764-4719-9938-B6E894C71A3C}" presName="childNode1" presStyleLbl="bgAcc1" presStyleIdx="0" presStyleCnt="2" custScaleX="171081" custScaleY="165436" custLinFactNeighborX="-29260" custLinFactNeighborY="-8492">
        <dgm:presLayoutVars>
          <dgm:bulletEnabled val="1"/>
        </dgm:presLayoutVars>
      </dgm:prSet>
      <dgm:spPr/>
      <dgm:t>
        <a:bodyPr/>
        <a:lstStyle/>
        <a:p>
          <a:endParaRPr lang="en-US"/>
        </a:p>
      </dgm:t>
    </dgm:pt>
    <dgm:pt modelId="{598E4EE9-3252-451A-832B-AFDD71183B86}" type="pres">
      <dgm:prSet presAssocID="{C7010110-B764-4719-9938-B6E894C71A3C}" presName="childNode1tx" presStyleLbl="bgAcc1" presStyleIdx="0" presStyleCnt="2">
        <dgm:presLayoutVars>
          <dgm:bulletEnabled val="1"/>
        </dgm:presLayoutVars>
      </dgm:prSet>
      <dgm:spPr/>
      <dgm:t>
        <a:bodyPr/>
        <a:lstStyle/>
        <a:p>
          <a:endParaRPr lang="en-US"/>
        </a:p>
      </dgm:t>
    </dgm:pt>
    <dgm:pt modelId="{B7DF9587-BA68-456E-B50A-BCFB25323F90}" type="pres">
      <dgm:prSet presAssocID="{C7010110-B764-4719-9938-B6E894C71A3C}" presName="parentNode1" presStyleLbl="node1" presStyleIdx="0" presStyleCnt="2" custLinFactNeighborX="-51218" custLinFactNeighborY="74328">
        <dgm:presLayoutVars>
          <dgm:chMax val="1"/>
          <dgm:bulletEnabled val="1"/>
        </dgm:presLayoutVars>
      </dgm:prSet>
      <dgm:spPr/>
      <dgm:t>
        <a:bodyPr/>
        <a:lstStyle/>
        <a:p>
          <a:endParaRPr lang="en-US"/>
        </a:p>
      </dgm:t>
    </dgm:pt>
    <dgm:pt modelId="{3626A780-417E-4CF2-8EDB-79BFAD03354B}" type="pres">
      <dgm:prSet presAssocID="{C7010110-B764-4719-9938-B6E894C71A3C}" presName="connSite1" presStyleCnt="0"/>
      <dgm:spPr/>
    </dgm:pt>
    <dgm:pt modelId="{BB161F30-7016-40FF-9629-6C9D40C8D835}" type="pres">
      <dgm:prSet presAssocID="{08CBCB18-8DCB-49E2-B63F-A7AD1ECFED52}" presName="Name9" presStyleLbl="sibTrans2D1" presStyleIdx="0" presStyleCnt="1" custLinFactNeighborX="20730" custLinFactNeighborY="-12143"/>
      <dgm:spPr/>
      <dgm:t>
        <a:bodyPr/>
        <a:lstStyle/>
        <a:p>
          <a:endParaRPr lang="en-US"/>
        </a:p>
      </dgm:t>
    </dgm:pt>
    <dgm:pt modelId="{00A7E623-4726-432B-BA97-38D9410D89C3}" type="pres">
      <dgm:prSet presAssocID="{7E929DF9-F2E3-4C5B-8B1C-4E7632826C82}" presName="composite2" presStyleCnt="0"/>
      <dgm:spPr/>
    </dgm:pt>
    <dgm:pt modelId="{80F45F9D-D360-4D42-8463-E818EEEF6E59}" type="pres">
      <dgm:prSet presAssocID="{7E929DF9-F2E3-4C5B-8B1C-4E7632826C82}" presName="dummyNode2" presStyleLbl="node1" presStyleIdx="0" presStyleCnt="2"/>
      <dgm:spPr/>
    </dgm:pt>
    <dgm:pt modelId="{CC0C111C-F960-4B53-ABF9-3DADF18E936E}" type="pres">
      <dgm:prSet presAssocID="{7E929DF9-F2E3-4C5B-8B1C-4E7632826C82}" presName="childNode2" presStyleLbl="bgAcc1" presStyleIdx="1" presStyleCnt="2" custScaleX="149080" custScaleY="181965" custLinFactNeighborX="27801" custLinFactNeighborY="-5106">
        <dgm:presLayoutVars>
          <dgm:bulletEnabled val="1"/>
        </dgm:presLayoutVars>
      </dgm:prSet>
      <dgm:spPr/>
      <dgm:t>
        <a:bodyPr/>
        <a:lstStyle/>
        <a:p>
          <a:endParaRPr lang="en-US"/>
        </a:p>
      </dgm:t>
    </dgm:pt>
    <dgm:pt modelId="{CF6479E5-F02A-481B-96B5-AE1451A2D860}" type="pres">
      <dgm:prSet presAssocID="{7E929DF9-F2E3-4C5B-8B1C-4E7632826C82}" presName="childNode2tx" presStyleLbl="bgAcc1" presStyleIdx="1" presStyleCnt="2">
        <dgm:presLayoutVars>
          <dgm:bulletEnabled val="1"/>
        </dgm:presLayoutVars>
      </dgm:prSet>
      <dgm:spPr/>
      <dgm:t>
        <a:bodyPr/>
        <a:lstStyle/>
        <a:p>
          <a:endParaRPr lang="en-US"/>
        </a:p>
      </dgm:t>
    </dgm:pt>
    <dgm:pt modelId="{6AE50775-D842-4BC8-9AB5-EF7806F2565E}" type="pres">
      <dgm:prSet presAssocID="{7E929DF9-F2E3-4C5B-8B1C-4E7632826C82}" presName="parentNode2" presStyleLbl="node1" presStyleIdx="1" presStyleCnt="2" custLinFactNeighborX="7307" custLinFactNeighborY="-63004">
        <dgm:presLayoutVars>
          <dgm:chMax val="0"/>
          <dgm:bulletEnabled val="1"/>
        </dgm:presLayoutVars>
      </dgm:prSet>
      <dgm:spPr/>
      <dgm:t>
        <a:bodyPr/>
        <a:lstStyle/>
        <a:p>
          <a:endParaRPr lang="en-US"/>
        </a:p>
      </dgm:t>
    </dgm:pt>
    <dgm:pt modelId="{906F1675-1ADA-4E6C-B80D-88B7FF98FA99}" type="pres">
      <dgm:prSet presAssocID="{7E929DF9-F2E3-4C5B-8B1C-4E7632826C82}" presName="connSite2" presStyleCnt="0"/>
      <dgm:spPr/>
    </dgm:pt>
  </dgm:ptLst>
  <dgm:cxnLst>
    <dgm:cxn modelId="{54891A5A-F9DF-42F5-9403-A29BCB0DAE5A}" srcId="{0C716FB6-84B6-4557-8B14-EBA756014E29}" destId="{C7010110-B764-4719-9938-B6E894C71A3C}" srcOrd="0" destOrd="0" parTransId="{D09C6B78-DCC1-4660-8C98-7397D2839FD4}" sibTransId="{08CBCB18-8DCB-49E2-B63F-A7AD1ECFED52}"/>
    <dgm:cxn modelId="{759BB7FD-A3D2-45F1-8C3A-8264DE10624F}" type="presOf" srcId="{EFB79884-9E8C-4CB0-BC06-376EAB9717BE}" destId="{8F976145-33B0-46DC-8D8A-B7A62D0276C4}" srcOrd="0" destOrd="1" presId="urn:microsoft.com/office/officeart/2005/8/layout/hProcess4"/>
    <dgm:cxn modelId="{C5E2A96E-3199-410C-812A-35C065FE5FDA}" type="presOf" srcId="{5A5CEEF7-9766-458E-85C8-524DFE6361AF}" destId="{8F976145-33B0-46DC-8D8A-B7A62D0276C4}" srcOrd="0" destOrd="0" presId="urn:microsoft.com/office/officeart/2005/8/layout/hProcess4"/>
    <dgm:cxn modelId="{C1DF443F-200D-4FE7-82FB-99BD4121A2AB}" srcId="{7E929DF9-F2E3-4C5B-8B1C-4E7632826C82}" destId="{21E79830-CE15-49DB-993B-3A619890DF91}" srcOrd="0" destOrd="0" parTransId="{D778AA51-B259-41D6-BBB8-C781AE447C72}" sibTransId="{A2D72A03-E9C3-40D2-9D14-10E585200F3D}"/>
    <dgm:cxn modelId="{B443D28C-8567-41DE-A420-C500CE750BFA}" type="presOf" srcId="{5A5CEEF7-9766-458E-85C8-524DFE6361AF}" destId="{598E4EE9-3252-451A-832B-AFDD71183B86}" srcOrd="1" destOrd="0" presId="urn:microsoft.com/office/officeart/2005/8/layout/hProcess4"/>
    <dgm:cxn modelId="{AB75746E-B727-438C-B0F5-446690709C4C}" type="presOf" srcId="{21E79830-CE15-49DB-993B-3A619890DF91}" destId="{CC0C111C-F960-4B53-ABF9-3DADF18E936E}" srcOrd="0" destOrd="0" presId="urn:microsoft.com/office/officeart/2005/8/layout/hProcess4"/>
    <dgm:cxn modelId="{E3F3236F-BF08-485F-876A-B1E30AE47413}" srcId="{C7010110-B764-4719-9938-B6E894C71A3C}" destId="{5A5CEEF7-9766-458E-85C8-524DFE6361AF}" srcOrd="0" destOrd="0" parTransId="{EB76B5B8-045C-48B0-9154-2868EF1287DB}" sibTransId="{48140406-FABB-423B-A8C7-0BC8B8A7B081}"/>
    <dgm:cxn modelId="{715E1EAE-830E-4038-8CCD-6217AE737407}" type="presOf" srcId="{08CBCB18-8DCB-49E2-B63F-A7AD1ECFED52}" destId="{BB161F30-7016-40FF-9629-6C9D40C8D835}" srcOrd="0" destOrd="0" presId="urn:microsoft.com/office/officeart/2005/8/layout/hProcess4"/>
    <dgm:cxn modelId="{1260931E-3704-43E1-9D7C-E7C9251CF3FB}" srcId="{0C716FB6-84B6-4557-8B14-EBA756014E29}" destId="{7E929DF9-F2E3-4C5B-8B1C-4E7632826C82}" srcOrd="1" destOrd="0" parTransId="{9F59E7EB-08EE-4D63-93BA-0A9877ED01C2}" sibTransId="{F107012A-F3ED-4A2D-A03E-676098BCD340}"/>
    <dgm:cxn modelId="{C30381ED-CDB4-418C-97C6-C3B5E19B0320}" srcId="{C7010110-B764-4719-9938-B6E894C71A3C}" destId="{EFB79884-9E8C-4CB0-BC06-376EAB9717BE}" srcOrd="1" destOrd="0" parTransId="{CECD029D-10F1-4388-9F68-34F4528D2CEF}" sibTransId="{8B61FA4B-C56B-49ED-8675-D9CA22AA5434}"/>
    <dgm:cxn modelId="{1B930A39-DEAD-49E4-BF25-CDDF2F8910E4}" type="presOf" srcId="{21E79830-CE15-49DB-993B-3A619890DF91}" destId="{CF6479E5-F02A-481B-96B5-AE1451A2D860}" srcOrd="1" destOrd="0" presId="urn:microsoft.com/office/officeart/2005/8/layout/hProcess4"/>
    <dgm:cxn modelId="{446C58EE-4022-4F57-B7C8-2B2402B87A3E}" type="presOf" srcId="{0C716FB6-84B6-4557-8B14-EBA756014E29}" destId="{D5380FC1-717D-4CBA-BD5F-9D28CA3D5D48}" srcOrd="0" destOrd="0" presId="urn:microsoft.com/office/officeart/2005/8/layout/hProcess4"/>
    <dgm:cxn modelId="{5C08512A-9E0E-4774-A521-289DFB5B730B}" type="presOf" srcId="{7E929DF9-F2E3-4C5B-8B1C-4E7632826C82}" destId="{6AE50775-D842-4BC8-9AB5-EF7806F2565E}" srcOrd="0" destOrd="0" presId="urn:microsoft.com/office/officeart/2005/8/layout/hProcess4"/>
    <dgm:cxn modelId="{2E4AC9D5-64CE-4F9B-AA1F-CAC09BAFCA94}" type="presOf" srcId="{EFB79884-9E8C-4CB0-BC06-376EAB9717BE}" destId="{598E4EE9-3252-451A-832B-AFDD71183B86}" srcOrd="1" destOrd="1" presId="urn:microsoft.com/office/officeart/2005/8/layout/hProcess4"/>
    <dgm:cxn modelId="{4D38DFE9-CF70-452D-A1EA-ECBBE5C659FD}" type="presOf" srcId="{C7010110-B764-4719-9938-B6E894C71A3C}" destId="{B7DF9587-BA68-456E-B50A-BCFB25323F90}" srcOrd="0" destOrd="0" presId="urn:microsoft.com/office/officeart/2005/8/layout/hProcess4"/>
    <dgm:cxn modelId="{5456FF27-93C4-48D0-92AA-89CFA376B5D1}" type="presParOf" srcId="{D5380FC1-717D-4CBA-BD5F-9D28CA3D5D48}" destId="{E7EF8B0D-6132-467D-8F01-C39E7A4FAA44}" srcOrd="0" destOrd="0" presId="urn:microsoft.com/office/officeart/2005/8/layout/hProcess4"/>
    <dgm:cxn modelId="{A532C646-B97D-4822-8CC2-DABCE0B70793}" type="presParOf" srcId="{D5380FC1-717D-4CBA-BD5F-9D28CA3D5D48}" destId="{D40F9548-EB78-4C20-A39C-FA001CAC64AA}" srcOrd="1" destOrd="0" presId="urn:microsoft.com/office/officeart/2005/8/layout/hProcess4"/>
    <dgm:cxn modelId="{56D37D94-E688-4EF7-B8B0-ECECE61F31E2}" type="presParOf" srcId="{D5380FC1-717D-4CBA-BD5F-9D28CA3D5D48}" destId="{E504BA83-1553-45BF-858C-5F4F7FE1443D}" srcOrd="2" destOrd="0" presId="urn:microsoft.com/office/officeart/2005/8/layout/hProcess4"/>
    <dgm:cxn modelId="{47359BBF-853D-4C17-A20B-2368FF95CF6D}" type="presParOf" srcId="{E504BA83-1553-45BF-858C-5F4F7FE1443D}" destId="{25AB3ACC-4885-41DF-9D49-D202CD55C78F}" srcOrd="0" destOrd="0" presId="urn:microsoft.com/office/officeart/2005/8/layout/hProcess4"/>
    <dgm:cxn modelId="{0A61A2D5-5E41-4457-849C-25B920A40AA5}" type="presParOf" srcId="{25AB3ACC-4885-41DF-9D49-D202CD55C78F}" destId="{FF2F9AA1-7AB8-4D68-9D6E-9D380A28F2EC}" srcOrd="0" destOrd="0" presId="urn:microsoft.com/office/officeart/2005/8/layout/hProcess4"/>
    <dgm:cxn modelId="{F5265BC7-9FF4-4B32-8498-7160CEC099E5}" type="presParOf" srcId="{25AB3ACC-4885-41DF-9D49-D202CD55C78F}" destId="{8F976145-33B0-46DC-8D8A-B7A62D0276C4}" srcOrd="1" destOrd="0" presId="urn:microsoft.com/office/officeart/2005/8/layout/hProcess4"/>
    <dgm:cxn modelId="{E9B8EC2C-2A7E-47ED-836A-2DD65E42AF01}" type="presParOf" srcId="{25AB3ACC-4885-41DF-9D49-D202CD55C78F}" destId="{598E4EE9-3252-451A-832B-AFDD71183B86}" srcOrd="2" destOrd="0" presId="urn:microsoft.com/office/officeart/2005/8/layout/hProcess4"/>
    <dgm:cxn modelId="{C109CEBA-1437-4E26-B970-262993677E05}" type="presParOf" srcId="{25AB3ACC-4885-41DF-9D49-D202CD55C78F}" destId="{B7DF9587-BA68-456E-B50A-BCFB25323F90}" srcOrd="3" destOrd="0" presId="urn:microsoft.com/office/officeart/2005/8/layout/hProcess4"/>
    <dgm:cxn modelId="{F0FBCA7D-94CE-4AF2-8FCB-9545C14000AC}" type="presParOf" srcId="{25AB3ACC-4885-41DF-9D49-D202CD55C78F}" destId="{3626A780-417E-4CF2-8EDB-79BFAD03354B}" srcOrd="4" destOrd="0" presId="urn:microsoft.com/office/officeart/2005/8/layout/hProcess4"/>
    <dgm:cxn modelId="{366F17F5-EE24-424C-9992-7E5D287DB75A}" type="presParOf" srcId="{E504BA83-1553-45BF-858C-5F4F7FE1443D}" destId="{BB161F30-7016-40FF-9629-6C9D40C8D835}" srcOrd="1" destOrd="0" presId="urn:microsoft.com/office/officeart/2005/8/layout/hProcess4"/>
    <dgm:cxn modelId="{D0F5C3C4-7BC0-446F-84B0-FF262D8EBE85}" type="presParOf" srcId="{E504BA83-1553-45BF-858C-5F4F7FE1443D}" destId="{00A7E623-4726-432B-BA97-38D9410D89C3}" srcOrd="2" destOrd="0" presId="urn:microsoft.com/office/officeart/2005/8/layout/hProcess4"/>
    <dgm:cxn modelId="{FD1088AE-5599-4B54-8D1B-B0F5BB79F0DB}" type="presParOf" srcId="{00A7E623-4726-432B-BA97-38D9410D89C3}" destId="{80F45F9D-D360-4D42-8463-E818EEEF6E59}" srcOrd="0" destOrd="0" presId="urn:microsoft.com/office/officeart/2005/8/layout/hProcess4"/>
    <dgm:cxn modelId="{B27A2E2D-43E8-4D9A-A283-30594B2B8EE4}" type="presParOf" srcId="{00A7E623-4726-432B-BA97-38D9410D89C3}" destId="{CC0C111C-F960-4B53-ABF9-3DADF18E936E}" srcOrd="1" destOrd="0" presId="urn:microsoft.com/office/officeart/2005/8/layout/hProcess4"/>
    <dgm:cxn modelId="{9C90756B-A52F-474E-A17B-18A205E72AB8}" type="presParOf" srcId="{00A7E623-4726-432B-BA97-38D9410D89C3}" destId="{CF6479E5-F02A-481B-96B5-AE1451A2D860}" srcOrd="2" destOrd="0" presId="urn:microsoft.com/office/officeart/2005/8/layout/hProcess4"/>
    <dgm:cxn modelId="{64E7F2FB-AA60-4E81-B5EF-FFB403CB1DA2}" type="presParOf" srcId="{00A7E623-4726-432B-BA97-38D9410D89C3}" destId="{6AE50775-D842-4BC8-9AB5-EF7806F2565E}" srcOrd="3" destOrd="0" presId="urn:microsoft.com/office/officeart/2005/8/layout/hProcess4"/>
    <dgm:cxn modelId="{CEF0D6A5-818E-4697-8EA6-58C663FEA0DE}" type="presParOf" srcId="{00A7E623-4726-432B-BA97-38D9410D89C3}" destId="{906F1675-1ADA-4E6C-B80D-88B7FF98FA99}"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C716FB6-84B6-4557-8B14-EBA756014E29}"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C7010110-B764-4719-9938-B6E894C71A3C}">
      <dgm:prSet phldrT="[Text]"/>
      <dgm:spPr/>
      <dgm:t>
        <a:bodyPr/>
        <a:lstStyle/>
        <a:p>
          <a:r>
            <a:rPr lang="en-US" dirty="0" smtClean="0"/>
            <a:t>HISTORY</a:t>
          </a:r>
          <a:endParaRPr lang="en-US" dirty="0"/>
        </a:p>
      </dgm:t>
    </dgm:pt>
    <dgm:pt modelId="{D09C6B78-DCC1-4660-8C98-7397D2839FD4}" type="parTrans" cxnId="{54891A5A-F9DF-42F5-9403-A29BCB0DAE5A}">
      <dgm:prSet/>
      <dgm:spPr/>
      <dgm:t>
        <a:bodyPr/>
        <a:lstStyle/>
        <a:p>
          <a:endParaRPr lang="en-US"/>
        </a:p>
      </dgm:t>
    </dgm:pt>
    <dgm:pt modelId="{08CBCB18-8DCB-49E2-B63F-A7AD1ECFED52}" type="sibTrans" cxnId="{54891A5A-F9DF-42F5-9403-A29BCB0DAE5A}">
      <dgm:prSet/>
      <dgm:spPr/>
      <dgm:t>
        <a:bodyPr/>
        <a:lstStyle/>
        <a:p>
          <a:endParaRPr lang="en-US"/>
        </a:p>
      </dgm:t>
    </dgm:pt>
    <dgm:pt modelId="{7E929DF9-F2E3-4C5B-8B1C-4E7632826C82}">
      <dgm:prSet phldrT="[Text]"/>
      <dgm:spPr/>
      <dgm:t>
        <a:bodyPr/>
        <a:lstStyle/>
        <a:p>
          <a:r>
            <a:rPr lang="en-US" dirty="0" smtClean="0"/>
            <a:t>CURRICULUM </a:t>
          </a:r>
          <a:endParaRPr lang="en-US" dirty="0"/>
        </a:p>
      </dgm:t>
    </dgm:pt>
    <dgm:pt modelId="{9F59E7EB-08EE-4D63-93BA-0A9877ED01C2}" type="parTrans" cxnId="{1260931E-3704-43E1-9D7C-E7C9251CF3FB}">
      <dgm:prSet/>
      <dgm:spPr/>
      <dgm:t>
        <a:bodyPr/>
        <a:lstStyle/>
        <a:p>
          <a:endParaRPr lang="en-US"/>
        </a:p>
      </dgm:t>
    </dgm:pt>
    <dgm:pt modelId="{F107012A-F3ED-4A2D-A03E-676098BCD340}" type="sibTrans" cxnId="{1260931E-3704-43E1-9D7C-E7C9251CF3FB}">
      <dgm:prSet/>
      <dgm:spPr/>
      <dgm:t>
        <a:bodyPr/>
        <a:lstStyle/>
        <a:p>
          <a:endParaRPr lang="en-US"/>
        </a:p>
      </dgm:t>
    </dgm:pt>
    <dgm:pt modelId="{5A5CEEF7-9766-458E-85C8-524DFE6361AF}">
      <dgm:prSet phldrT="[Text]" custT="1"/>
      <dgm:spPr/>
      <dgm:t>
        <a:bodyPr/>
        <a:lstStyle/>
        <a:p>
          <a:r>
            <a:rPr lang="en-US" sz="2000" b="0" i="0" dirty="0" smtClean="0"/>
            <a:t>Describes how historical choices in terms of purpose, resources, infrastructure, have affected the education of a society</a:t>
          </a:r>
          <a:endParaRPr lang="en-US" sz="1700" dirty="0"/>
        </a:p>
      </dgm:t>
    </dgm:pt>
    <dgm:pt modelId="{EB76B5B8-045C-48B0-9154-2868EF1287DB}" type="parTrans" cxnId="{E3F3236F-BF08-485F-876A-B1E30AE47413}">
      <dgm:prSet/>
      <dgm:spPr/>
      <dgm:t>
        <a:bodyPr/>
        <a:lstStyle/>
        <a:p>
          <a:endParaRPr lang="en-US"/>
        </a:p>
      </dgm:t>
    </dgm:pt>
    <dgm:pt modelId="{48140406-FABB-423B-A8C7-0BC8B8A7B081}" type="sibTrans" cxnId="{E3F3236F-BF08-485F-876A-B1E30AE47413}">
      <dgm:prSet/>
      <dgm:spPr/>
      <dgm:t>
        <a:bodyPr/>
        <a:lstStyle/>
        <a:p>
          <a:endParaRPr lang="en-US"/>
        </a:p>
      </dgm:t>
    </dgm:pt>
    <dgm:pt modelId="{21E79830-CE15-49DB-993B-3A619890DF91}">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800" dirty="0" smtClean="0"/>
            <a:t>Reflects the lessons learnt by the understandings and reactions of curriculum theoreticians and practitioners</a:t>
          </a:r>
          <a:endParaRPr lang="en-US" sz="2000" dirty="0"/>
        </a:p>
      </dgm:t>
    </dgm:pt>
    <dgm:pt modelId="{A2D72A03-E9C3-40D2-9D14-10E585200F3D}" type="sibTrans" cxnId="{C1DF443F-200D-4FE7-82FB-99BD4121A2AB}">
      <dgm:prSet/>
      <dgm:spPr/>
      <dgm:t>
        <a:bodyPr/>
        <a:lstStyle/>
        <a:p>
          <a:endParaRPr lang="en-US"/>
        </a:p>
      </dgm:t>
    </dgm:pt>
    <dgm:pt modelId="{D778AA51-B259-41D6-BBB8-C781AE447C72}" type="parTrans" cxnId="{C1DF443F-200D-4FE7-82FB-99BD4121A2AB}">
      <dgm:prSet/>
      <dgm:spPr/>
      <dgm:t>
        <a:bodyPr/>
        <a:lstStyle/>
        <a:p>
          <a:endParaRPr lang="en-US"/>
        </a:p>
      </dgm:t>
    </dgm:pt>
    <dgm:pt modelId="{83E2D54E-9DD0-418F-9507-19B216E89302}">
      <dgm:prSet phldrT="[Text]" custT="1"/>
      <dgm:spPr/>
      <dgm:t>
        <a:bodyPr/>
        <a:lstStyle/>
        <a:p>
          <a:r>
            <a:rPr lang="en-US" sz="2000" b="0" i="0" dirty="0" smtClean="0"/>
            <a:t>Provides a picture of the effects of particular histories on society, </a:t>
          </a:r>
          <a:endParaRPr lang="en-US" sz="2000" dirty="0"/>
        </a:p>
      </dgm:t>
    </dgm:pt>
    <dgm:pt modelId="{480EC486-C482-4058-AD09-F603BD751B7F}" type="parTrans" cxnId="{57ED81B1-BDA9-493F-98A8-AAEBC60AF356}">
      <dgm:prSet/>
      <dgm:spPr/>
      <dgm:t>
        <a:bodyPr/>
        <a:lstStyle/>
        <a:p>
          <a:endParaRPr lang="en-US"/>
        </a:p>
      </dgm:t>
    </dgm:pt>
    <dgm:pt modelId="{823B1624-0AAE-4775-B89A-E7FDBC5B5FC2}" type="sibTrans" cxnId="{57ED81B1-BDA9-493F-98A8-AAEBC60AF356}">
      <dgm:prSet/>
      <dgm:spPr/>
      <dgm:t>
        <a:bodyPr/>
        <a:lstStyle/>
        <a:p>
          <a:endParaRPr lang="en-US"/>
        </a:p>
      </dgm:t>
    </dgm:pt>
    <dgm:pt modelId="{D5380FC1-717D-4CBA-BD5F-9D28CA3D5D48}" type="pres">
      <dgm:prSet presAssocID="{0C716FB6-84B6-4557-8B14-EBA756014E29}" presName="Name0" presStyleCnt="0">
        <dgm:presLayoutVars>
          <dgm:dir/>
          <dgm:animLvl val="lvl"/>
          <dgm:resizeHandles val="exact"/>
        </dgm:presLayoutVars>
      </dgm:prSet>
      <dgm:spPr/>
      <dgm:t>
        <a:bodyPr/>
        <a:lstStyle/>
        <a:p>
          <a:endParaRPr lang="en-US"/>
        </a:p>
      </dgm:t>
    </dgm:pt>
    <dgm:pt modelId="{E7EF8B0D-6132-467D-8F01-C39E7A4FAA44}" type="pres">
      <dgm:prSet presAssocID="{0C716FB6-84B6-4557-8B14-EBA756014E29}" presName="tSp" presStyleCnt="0"/>
      <dgm:spPr/>
    </dgm:pt>
    <dgm:pt modelId="{D40F9548-EB78-4C20-A39C-FA001CAC64AA}" type="pres">
      <dgm:prSet presAssocID="{0C716FB6-84B6-4557-8B14-EBA756014E29}" presName="bSp" presStyleCnt="0"/>
      <dgm:spPr/>
    </dgm:pt>
    <dgm:pt modelId="{E504BA83-1553-45BF-858C-5F4F7FE1443D}" type="pres">
      <dgm:prSet presAssocID="{0C716FB6-84B6-4557-8B14-EBA756014E29}" presName="process" presStyleCnt="0"/>
      <dgm:spPr/>
    </dgm:pt>
    <dgm:pt modelId="{25AB3ACC-4885-41DF-9D49-D202CD55C78F}" type="pres">
      <dgm:prSet presAssocID="{C7010110-B764-4719-9938-B6E894C71A3C}" presName="composite1" presStyleCnt="0"/>
      <dgm:spPr/>
    </dgm:pt>
    <dgm:pt modelId="{FF2F9AA1-7AB8-4D68-9D6E-9D380A28F2EC}" type="pres">
      <dgm:prSet presAssocID="{C7010110-B764-4719-9938-B6E894C71A3C}" presName="dummyNode1" presStyleLbl="node1" presStyleIdx="0" presStyleCnt="2"/>
      <dgm:spPr/>
    </dgm:pt>
    <dgm:pt modelId="{8F976145-33B0-46DC-8D8A-B7A62D0276C4}" type="pres">
      <dgm:prSet presAssocID="{C7010110-B764-4719-9938-B6E894C71A3C}" presName="childNode1" presStyleLbl="bgAcc1" presStyleIdx="0" presStyleCnt="2" custScaleX="171081" custScaleY="165436" custLinFactNeighborX="-29260" custLinFactNeighborY="-8492">
        <dgm:presLayoutVars>
          <dgm:bulletEnabled val="1"/>
        </dgm:presLayoutVars>
      </dgm:prSet>
      <dgm:spPr/>
      <dgm:t>
        <a:bodyPr/>
        <a:lstStyle/>
        <a:p>
          <a:endParaRPr lang="en-US"/>
        </a:p>
      </dgm:t>
    </dgm:pt>
    <dgm:pt modelId="{598E4EE9-3252-451A-832B-AFDD71183B86}" type="pres">
      <dgm:prSet presAssocID="{C7010110-B764-4719-9938-B6E894C71A3C}" presName="childNode1tx" presStyleLbl="bgAcc1" presStyleIdx="0" presStyleCnt="2">
        <dgm:presLayoutVars>
          <dgm:bulletEnabled val="1"/>
        </dgm:presLayoutVars>
      </dgm:prSet>
      <dgm:spPr/>
      <dgm:t>
        <a:bodyPr/>
        <a:lstStyle/>
        <a:p>
          <a:endParaRPr lang="en-US"/>
        </a:p>
      </dgm:t>
    </dgm:pt>
    <dgm:pt modelId="{B7DF9587-BA68-456E-B50A-BCFB25323F90}" type="pres">
      <dgm:prSet presAssocID="{C7010110-B764-4719-9938-B6E894C71A3C}" presName="parentNode1" presStyleLbl="node1" presStyleIdx="0" presStyleCnt="2" custLinFactNeighborX="-35636" custLinFactNeighborY="82752">
        <dgm:presLayoutVars>
          <dgm:chMax val="1"/>
          <dgm:bulletEnabled val="1"/>
        </dgm:presLayoutVars>
      </dgm:prSet>
      <dgm:spPr/>
      <dgm:t>
        <a:bodyPr/>
        <a:lstStyle/>
        <a:p>
          <a:endParaRPr lang="en-US"/>
        </a:p>
      </dgm:t>
    </dgm:pt>
    <dgm:pt modelId="{3626A780-417E-4CF2-8EDB-79BFAD03354B}" type="pres">
      <dgm:prSet presAssocID="{C7010110-B764-4719-9938-B6E894C71A3C}" presName="connSite1" presStyleCnt="0"/>
      <dgm:spPr/>
    </dgm:pt>
    <dgm:pt modelId="{BB161F30-7016-40FF-9629-6C9D40C8D835}" type="pres">
      <dgm:prSet presAssocID="{08CBCB18-8DCB-49E2-B63F-A7AD1ECFED52}" presName="Name9" presStyleLbl="sibTrans2D1" presStyleIdx="0" presStyleCnt="1" custLinFactNeighborX="20730" custLinFactNeighborY="-12143"/>
      <dgm:spPr/>
      <dgm:t>
        <a:bodyPr/>
        <a:lstStyle/>
        <a:p>
          <a:endParaRPr lang="en-US"/>
        </a:p>
      </dgm:t>
    </dgm:pt>
    <dgm:pt modelId="{00A7E623-4726-432B-BA97-38D9410D89C3}" type="pres">
      <dgm:prSet presAssocID="{7E929DF9-F2E3-4C5B-8B1C-4E7632826C82}" presName="composite2" presStyleCnt="0"/>
      <dgm:spPr/>
    </dgm:pt>
    <dgm:pt modelId="{80F45F9D-D360-4D42-8463-E818EEEF6E59}" type="pres">
      <dgm:prSet presAssocID="{7E929DF9-F2E3-4C5B-8B1C-4E7632826C82}" presName="dummyNode2" presStyleLbl="node1" presStyleIdx="0" presStyleCnt="2"/>
      <dgm:spPr/>
    </dgm:pt>
    <dgm:pt modelId="{CC0C111C-F960-4B53-ABF9-3DADF18E936E}" type="pres">
      <dgm:prSet presAssocID="{7E929DF9-F2E3-4C5B-8B1C-4E7632826C82}" presName="childNode2" presStyleLbl="bgAcc1" presStyleIdx="1" presStyleCnt="2" custScaleX="122191" custScaleY="181965" custLinFactNeighborX="-645" custLinFactNeighborY="-3838">
        <dgm:presLayoutVars>
          <dgm:bulletEnabled val="1"/>
        </dgm:presLayoutVars>
      </dgm:prSet>
      <dgm:spPr/>
      <dgm:t>
        <a:bodyPr/>
        <a:lstStyle/>
        <a:p>
          <a:endParaRPr lang="en-US"/>
        </a:p>
      </dgm:t>
    </dgm:pt>
    <dgm:pt modelId="{CF6479E5-F02A-481B-96B5-AE1451A2D860}" type="pres">
      <dgm:prSet presAssocID="{7E929DF9-F2E3-4C5B-8B1C-4E7632826C82}" presName="childNode2tx" presStyleLbl="bgAcc1" presStyleIdx="1" presStyleCnt="2">
        <dgm:presLayoutVars>
          <dgm:bulletEnabled val="1"/>
        </dgm:presLayoutVars>
      </dgm:prSet>
      <dgm:spPr/>
      <dgm:t>
        <a:bodyPr/>
        <a:lstStyle/>
        <a:p>
          <a:endParaRPr lang="en-US"/>
        </a:p>
      </dgm:t>
    </dgm:pt>
    <dgm:pt modelId="{6AE50775-D842-4BC8-9AB5-EF7806F2565E}" type="pres">
      <dgm:prSet presAssocID="{7E929DF9-F2E3-4C5B-8B1C-4E7632826C82}" presName="parentNode2" presStyleLbl="node1" presStyleIdx="1" presStyleCnt="2" custLinFactNeighborX="-14757" custLinFactNeighborY="-54580">
        <dgm:presLayoutVars>
          <dgm:chMax val="0"/>
          <dgm:bulletEnabled val="1"/>
        </dgm:presLayoutVars>
      </dgm:prSet>
      <dgm:spPr/>
      <dgm:t>
        <a:bodyPr/>
        <a:lstStyle/>
        <a:p>
          <a:endParaRPr lang="en-US"/>
        </a:p>
      </dgm:t>
    </dgm:pt>
    <dgm:pt modelId="{906F1675-1ADA-4E6C-B80D-88B7FF98FA99}" type="pres">
      <dgm:prSet presAssocID="{7E929DF9-F2E3-4C5B-8B1C-4E7632826C82}" presName="connSite2" presStyleCnt="0"/>
      <dgm:spPr/>
    </dgm:pt>
  </dgm:ptLst>
  <dgm:cxnLst>
    <dgm:cxn modelId="{54891A5A-F9DF-42F5-9403-A29BCB0DAE5A}" srcId="{0C716FB6-84B6-4557-8B14-EBA756014E29}" destId="{C7010110-B764-4719-9938-B6E894C71A3C}" srcOrd="0" destOrd="0" parTransId="{D09C6B78-DCC1-4660-8C98-7397D2839FD4}" sibTransId="{08CBCB18-8DCB-49E2-B63F-A7AD1ECFED52}"/>
    <dgm:cxn modelId="{124C298A-C8A0-43AC-9CE4-A0E3CD58BC95}" type="presOf" srcId="{08CBCB18-8DCB-49E2-B63F-A7AD1ECFED52}" destId="{BB161F30-7016-40FF-9629-6C9D40C8D835}" srcOrd="0" destOrd="0" presId="urn:microsoft.com/office/officeart/2005/8/layout/hProcess4"/>
    <dgm:cxn modelId="{971F46EE-0632-4B70-BA15-34EB6805F588}" type="presOf" srcId="{7E929DF9-F2E3-4C5B-8B1C-4E7632826C82}" destId="{6AE50775-D842-4BC8-9AB5-EF7806F2565E}" srcOrd="0" destOrd="0" presId="urn:microsoft.com/office/officeart/2005/8/layout/hProcess4"/>
    <dgm:cxn modelId="{1F9DD762-6ABC-448B-AE53-76B12422B04C}" type="presOf" srcId="{C7010110-B764-4719-9938-B6E894C71A3C}" destId="{B7DF9587-BA68-456E-B50A-BCFB25323F90}" srcOrd="0" destOrd="0" presId="urn:microsoft.com/office/officeart/2005/8/layout/hProcess4"/>
    <dgm:cxn modelId="{C1DF443F-200D-4FE7-82FB-99BD4121A2AB}" srcId="{7E929DF9-F2E3-4C5B-8B1C-4E7632826C82}" destId="{21E79830-CE15-49DB-993B-3A619890DF91}" srcOrd="0" destOrd="0" parTransId="{D778AA51-B259-41D6-BBB8-C781AE447C72}" sibTransId="{A2D72A03-E9C3-40D2-9D14-10E585200F3D}"/>
    <dgm:cxn modelId="{0D664B70-6290-48BE-B54E-18FEAC5AB7B5}" type="presOf" srcId="{5A5CEEF7-9766-458E-85C8-524DFE6361AF}" destId="{598E4EE9-3252-451A-832B-AFDD71183B86}" srcOrd="1" destOrd="0" presId="urn:microsoft.com/office/officeart/2005/8/layout/hProcess4"/>
    <dgm:cxn modelId="{E3F3236F-BF08-485F-876A-B1E30AE47413}" srcId="{C7010110-B764-4719-9938-B6E894C71A3C}" destId="{5A5CEEF7-9766-458E-85C8-524DFE6361AF}" srcOrd="0" destOrd="0" parTransId="{EB76B5B8-045C-48B0-9154-2868EF1287DB}" sibTransId="{48140406-FABB-423B-A8C7-0BC8B8A7B081}"/>
    <dgm:cxn modelId="{2B710559-B0D4-49D7-9782-4CA97838F8A8}" type="presOf" srcId="{0C716FB6-84B6-4557-8B14-EBA756014E29}" destId="{D5380FC1-717D-4CBA-BD5F-9D28CA3D5D48}" srcOrd="0" destOrd="0" presId="urn:microsoft.com/office/officeart/2005/8/layout/hProcess4"/>
    <dgm:cxn modelId="{1ADD9A24-8B33-4229-89B4-661D8F025F82}" type="presOf" srcId="{83E2D54E-9DD0-418F-9507-19B216E89302}" destId="{598E4EE9-3252-451A-832B-AFDD71183B86}" srcOrd="1" destOrd="1" presId="urn:microsoft.com/office/officeart/2005/8/layout/hProcess4"/>
    <dgm:cxn modelId="{FFAF2E76-C098-411A-90AC-5F2D8C3AC701}" type="presOf" srcId="{83E2D54E-9DD0-418F-9507-19B216E89302}" destId="{8F976145-33B0-46DC-8D8A-B7A62D0276C4}" srcOrd="0" destOrd="1" presId="urn:microsoft.com/office/officeart/2005/8/layout/hProcess4"/>
    <dgm:cxn modelId="{1260931E-3704-43E1-9D7C-E7C9251CF3FB}" srcId="{0C716FB6-84B6-4557-8B14-EBA756014E29}" destId="{7E929DF9-F2E3-4C5B-8B1C-4E7632826C82}" srcOrd="1" destOrd="0" parTransId="{9F59E7EB-08EE-4D63-93BA-0A9877ED01C2}" sibTransId="{F107012A-F3ED-4A2D-A03E-676098BCD340}"/>
    <dgm:cxn modelId="{410121B5-84F5-4182-BBFA-0A47F78DFD24}" type="presOf" srcId="{5A5CEEF7-9766-458E-85C8-524DFE6361AF}" destId="{8F976145-33B0-46DC-8D8A-B7A62D0276C4}" srcOrd="0" destOrd="0" presId="urn:microsoft.com/office/officeart/2005/8/layout/hProcess4"/>
    <dgm:cxn modelId="{5245AC1C-1260-4D5B-A27B-F24B0398ABEB}" type="presOf" srcId="{21E79830-CE15-49DB-993B-3A619890DF91}" destId="{CC0C111C-F960-4B53-ABF9-3DADF18E936E}" srcOrd="0" destOrd="0" presId="urn:microsoft.com/office/officeart/2005/8/layout/hProcess4"/>
    <dgm:cxn modelId="{9C366DAD-8A3F-4581-B75E-8768C71F873F}" type="presOf" srcId="{21E79830-CE15-49DB-993B-3A619890DF91}" destId="{CF6479E5-F02A-481B-96B5-AE1451A2D860}" srcOrd="1" destOrd="0" presId="urn:microsoft.com/office/officeart/2005/8/layout/hProcess4"/>
    <dgm:cxn modelId="{57ED81B1-BDA9-493F-98A8-AAEBC60AF356}" srcId="{C7010110-B764-4719-9938-B6E894C71A3C}" destId="{83E2D54E-9DD0-418F-9507-19B216E89302}" srcOrd="1" destOrd="0" parTransId="{480EC486-C482-4058-AD09-F603BD751B7F}" sibTransId="{823B1624-0AAE-4775-B89A-E7FDBC5B5FC2}"/>
    <dgm:cxn modelId="{3FFBCDE5-ED46-43F4-BA80-7907FCE11D82}" type="presParOf" srcId="{D5380FC1-717D-4CBA-BD5F-9D28CA3D5D48}" destId="{E7EF8B0D-6132-467D-8F01-C39E7A4FAA44}" srcOrd="0" destOrd="0" presId="urn:microsoft.com/office/officeart/2005/8/layout/hProcess4"/>
    <dgm:cxn modelId="{31962C01-8B4E-405A-91DF-054A34C8D636}" type="presParOf" srcId="{D5380FC1-717D-4CBA-BD5F-9D28CA3D5D48}" destId="{D40F9548-EB78-4C20-A39C-FA001CAC64AA}" srcOrd="1" destOrd="0" presId="urn:microsoft.com/office/officeart/2005/8/layout/hProcess4"/>
    <dgm:cxn modelId="{B8F4B58F-1A71-4BFE-947D-647C201DA337}" type="presParOf" srcId="{D5380FC1-717D-4CBA-BD5F-9D28CA3D5D48}" destId="{E504BA83-1553-45BF-858C-5F4F7FE1443D}" srcOrd="2" destOrd="0" presId="urn:microsoft.com/office/officeart/2005/8/layout/hProcess4"/>
    <dgm:cxn modelId="{1733AC2A-DED4-4A5C-ADE0-67BFA498C8A2}" type="presParOf" srcId="{E504BA83-1553-45BF-858C-5F4F7FE1443D}" destId="{25AB3ACC-4885-41DF-9D49-D202CD55C78F}" srcOrd="0" destOrd="0" presId="urn:microsoft.com/office/officeart/2005/8/layout/hProcess4"/>
    <dgm:cxn modelId="{BE335303-D378-4029-AB84-5EFC74CCF889}" type="presParOf" srcId="{25AB3ACC-4885-41DF-9D49-D202CD55C78F}" destId="{FF2F9AA1-7AB8-4D68-9D6E-9D380A28F2EC}" srcOrd="0" destOrd="0" presId="urn:microsoft.com/office/officeart/2005/8/layout/hProcess4"/>
    <dgm:cxn modelId="{448388FE-7739-4FFF-A12A-1E468A19FA51}" type="presParOf" srcId="{25AB3ACC-4885-41DF-9D49-D202CD55C78F}" destId="{8F976145-33B0-46DC-8D8A-B7A62D0276C4}" srcOrd="1" destOrd="0" presId="urn:microsoft.com/office/officeart/2005/8/layout/hProcess4"/>
    <dgm:cxn modelId="{A3F6F348-559D-45C8-ABCA-67DDFE3481E8}" type="presParOf" srcId="{25AB3ACC-4885-41DF-9D49-D202CD55C78F}" destId="{598E4EE9-3252-451A-832B-AFDD71183B86}" srcOrd="2" destOrd="0" presId="urn:microsoft.com/office/officeart/2005/8/layout/hProcess4"/>
    <dgm:cxn modelId="{78183EC2-216C-40A9-AF16-4E46475A787D}" type="presParOf" srcId="{25AB3ACC-4885-41DF-9D49-D202CD55C78F}" destId="{B7DF9587-BA68-456E-B50A-BCFB25323F90}" srcOrd="3" destOrd="0" presId="urn:microsoft.com/office/officeart/2005/8/layout/hProcess4"/>
    <dgm:cxn modelId="{403ED51D-8E39-4B59-A206-3D1E1E1EDC3C}" type="presParOf" srcId="{25AB3ACC-4885-41DF-9D49-D202CD55C78F}" destId="{3626A780-417E-4CF2-8EDB-79BFAD03354B}" srcOrd="4" destOrd="0" presId="urn:microsoft.com/office/officeart/2005/8/layout/hProcess4"/>
    <dgm:cxn modelId="{989F41C2-60D5-43AE-B478-314361E0AE56}" type="presParOf" srcId="{E504BA83-1553-45BF-858C-5F4F7FE1443D}" destId="{BB161F30-7016-40FF-9629-6C9D40C8D835}" srcOrd="1" destOrd="0" presId="urn:microsoft.com/office/officeart/2005/8/layout/hProcess4"/>
    <dgm:cxn modelId="{DCEF79EE-A6AF-44C9-8C41-BDADB9A76730}" type="presParOf" srcId="{E504BA83-1553-45BF-858C-5F4F7FE1443D}" destId="{00A7E623-4726-432B-BA97-38D9410D89C3}" srcOrd="2" destOrd="0" presId="urn:microsoft.com/office/officeart/2005/8/layout/hProcess4"/>
    <dgm:cxn modelId="{F042F24B-A42E-4C2D-813C-FF50BDA2D8C1}" type="presParOf" srcId="{00A7E623-4726-432B-BA97-38D9410D89C3}" destId="{80F45F9D-D360-4D42-8463-E818EEEF6E59}" srcOrd="0" destOrd="0" presId="urn:microsoft.com/office/officeart/2005/8/layout/hProcess4"/>
    <dgm:cxn modelId="{A1A5BE63-AF03-4CA6-A24E-7E30F4EB87CF}" type="presParOf" srcId="{00A7E623-4726-432B-BA97-38D9410D89C3}" destId="{CC0C111C-F960-4B53-ABF9-3DADF18E936E}" srcOrd="1" destOrd="0" presId="urn:microsoft.com/office/officeart/2005/8/layout/hProcess4"/>
    <dgm:cxn modelId="{12153ED6-59DC-47EB-9588-32F469AAA31D}" type="presParOf" srcId="{00A7E623-4726-432B-BA97-38D9410D89C3}" destId="{CF6479E5-F02A-481B-96B5-AE1451A2D860}" srcOrd="2" destOrd="0" presId="urn:microsoft.com/office/officeart/2005/8/layout/hProcess4"/>
    <dgm:cxn modelId="{69527014-D281-4AF0-A1BB-4F0CA29A1574}" type="presParOf" srcId="{00A7E623-4726-432B-BA97-38D9410D89C3}" destId="{6AE50775-D842-4BC8-9AB5-EF7806F2565E}" srcOrd="3" destOrd="0" presId="urn:microsoft.com/office/officeart/2005/8/layout/hProcess4"/>
    <dgm:cxn modelId="{728D3463-2938-429B-8F02-8C1091F18E97}" type="presParOf" srcId="{00A7E623-4726-432B-BA97-38D9410D89C3}" destId="{906F1675-1ADA-4E6C-B80D-88B7FF98FA99}"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F4AA6BA-6F97-4A82-BFDE-3DC708899CB7}" type="doc">
      <dgm:prSet loTypeId="urn:microsoft.com/office/officeart/2011/layout/TabList" loCatId="list" qsTypeId="urn:microsoft.com/office/officeart/2005/8/quickstyle/3d1" qsCatId="3D" csTypeId="urn:microsoft.com/office/officeart/2005/8/colors/colorful1" csCatId="colorful" phldr="1"/>
      <dgm:spPr/>
      <dgm:t>
        <a:bodyPr/>
        <a:lstStyle/>
        <a:p>
          <a:endParaRPr lang="en-US"/>
        </a:p>
      </dgm:t>
    </dgm:pt>
    <dgm:pt modelId="{486A414B-4826-4726-9658-C7D7A2D4573D}">
      <dgm:prSet phldrT="[Text]"/>
      <dgm:spPr/>
      <dgm:t>
        <a:bodyPr/>
        <a:lstStyle/>
        <a:p>
          <a:endParaRPr lang="en-US" dirty="0"/>
        </a:p>
      </dgm:t>
    </dgm:pt>
    <dgm:pt modelId="{4B954193-FE23-4547-8999-52C76632B1B3}" type="parTrans" cxnId="{DB66C154-C583-4FD4-97B3-D4E770A5FF24}">
      <dgm:prSet/>
      <dgm:spPr/>
      <dgm:t>
        <a:bodyPr/>
        <a:lstStyle/>
        <a:p>
          <a:endParaRPr lang="en-US"/>
        </a:p>
      </dgm:t>
    </dgm:pt>
    <dgm:pt modelId="{4C042B43-26B2-41C8-AC8B-BD14907E1A23}" type="sibTrans" cxnId="{DB66C154-C583-4FD4-97B3-D4E770A5FF24}">
      <dgm:prSet/>
      <dgm:spPr/>
      <dgm:t>
        <a:bodyPr/>
        <a:lstStyle/>
        <a:p>
          <a:endParaRPr lang="en-US"/>
        </a:p>
      </dgm:t>
    </dgm:pt>
    <dgm:pt modelId="{E68C03FE-7346-4A62-B1D4-F757C5DB3940}">
      <dgm:prSet phldrT="[Text]" custT="1"/>
      <dgm:spPr/>
      <dgm:t>
        <a:bodyPr/>
        <a:lstStyle/>
        <a:p>
          <a:r>
            <a:rPr lang="en-US" sz="2400" dirty="0" smtClean="0"/>
            <a:t>The Written Curriculum</a:t>
          </a:r>
          <a:endParaRPr lang="en-US" sz="2400" dirty="0"/>
        </a:p>
      </dgm:t>
    </dgm:pt>
    <dgm:pt modelId="{667F529C-8247-4329-9018-2B5B9987B208}" type="parTrans" cxnId="{99441BDD-ED5C-4CE0-9183-17338EAF41E8}">
      <dgm:prSet/>
      <dgm:spPr/>
      <dgm:t>
        <a:bodyPr/>
        <a:lstStyle/>
        <a:p>
          <a:endParaRPr lang="en-US"/>
        </a:p>
      </dgm:t>
    </dgm:pt>
    <dgm:pt modelId="{DB35BD56-F74D-437C-80AC-19CE92EB019F}" type="sibTrans" cxnId="{99441BDD-ED5C-4CE0-9183-17338EAF41E8}">
      <dgm:prSet/>
      <dgm:spPr/>
      <dgm:t>
        <a:bodyPr/>
        <a:lstStyle/>
        <a:p>
          <a:endParaRPr lang="en-US"/>
        </a:p>
      </dgm:t>
    </dgm:pt>
    <dgm:pt modelId="{B01CE785-8ED3-4DF8-A706-EDC665BABF15}">
      <dgm:prSet phldrT="[Text]"/>
      <dgm:spPr/>
      <dgm:t>
        <a:bodyPr/>
        <a:lstStyle/>
        <a:p>
          <a:r>
            <a:rPr lang="en-US" baseline="0" dirty="0" smtClean="0"/>
            <a:t>The documents which act as guidelines for achieving stated outcomes</a:t>
          </a:r>
          <a:endParaRPr lang="en-US" dirty="0"/>
        </a:p>
      </dgm:t>
    </dgm:pt>
    <dgm:pt modelId="{7F3FE49E-AF81-45C5-AA9F-25F8E75974D6}" type="parTrans" cxnId="{659C5012-27E3-4BDD-852E-C45C4CAABFA9}">
      <dgm:prSet/>
      <dgm:spPr/>
      <dgm:t>
        <a:bodyPr/>
        <a:lstStyle/>
        <a:p>
          <a:endParaRPr lang="en-US"/>
        </a:p>
      </dgm:t>
    </dgm:pt>
    <dgm:pt modelId="{E6475FAF-D3B8-42CE-8387-5E9C9C16897C}" type="sibTrans" cxnId="{659C5012-27E3-4BDD-852E-C45C4CAABFA9}">
      <dgm:prSet/>
      <dgm:spPr/>
      <dgm:t>
        <a:bodyPr/>
        <a:lstStyle/>
        <a:p>
          <a:endParaRPr lang="en-US"/>
        </a:p>
      </dgm:t>
    </dgm:pt>
    <dgm:pt modelId="{46C6F0D7-8AD5-4E7D-9BF2-5A5BF7215520}">
      <dgm:prSet phldrT="[Text]" phldr="1"/>
      <dgm:spPr/>
      <dgm:t>
        <a:bodyPr/>
        <a:lstStyle/>
        <a:p>
          <a:endParaRPr lang="en-US"/>
        </a:p>
      </dgm:t>
    </dgm:pt>
    <dgm:pt modelId="{6B2B08E2-CE01-4DBF-86CA-5261F90BAB78}" type="parTrans" cxnId="{333526CF-46D9-4D07-ACC1-99F49F9EF7F9}">
      <dgm:prSet/>
      <dgm:spPr/>
      <dgm:t>
        <a:bodyPr/>
        <a:lstStyle/>
        <a:p>
          <a:endParaRPr lang="en-US"/>
        </a:p>
      </dgm:t>
    </dgm:pt>
    <dgm:pt modelId="{22358CA5-4C07-4CAA-8774-DC61BB1186AA}" type="sibTrans" cxnId="{333526CF-46D9-4D07-ACC1-99F49F9EF7F9}">
      <dgm:prSet/>
      <dgm:spPr/>
      <dgm:t>
        <a:bodyPr/>
        <a:lstStyle/>
        <a:p>
          <a:endParaRPr lang="en-US"/>
        </a:p>
      </dgm:t>
    </dgm:pt>
    <dgm:pt modelId="{0C8D594E-8966-449C-A7CC-922D1647C046}">
      <dgm:prSet phldrT="[Text]" custT="1"/>
      <dgm:spPr/>
      <dgm:t>
        <a:bodyPr/>
        <a:lstStyle/>
        <a:p>
          <a:r>
            <a:rPr lang="en-US" sz="2400" dirty="0" smtClean="0"/>
            <a:t>The Taught Curriculum</a:t>
          </a:r>
          <a:endParaRPr lang="en-US" sz="2400" dirty="0"/>
        </a:p>
      </dgm:t>
    </dgm:pt>
    <dgm:pt modelId="{F083961B-DA11-46C7-8FB7-CE10049DE0F0}" type="parTrans" cxnId="{16D32E5F-704B-41E9-866A-99B192866F8C}">
      <dgm:prSet/>
      <dgm:spPr/>
      <dgm:t>
        <a:bodyPr/>
        <a:lstStyle/>
        <a:p>
          <a:endParaRPr lang="en-US"/>
        </a:p>
      </dgm:t>
    </dgm:pt>
    <dgm:pt modelId="{52DB258F-CC06-4226-9B15-E55BAC2F5ACB}" type="sibTrans" cxnId="{16D32E5F-704B-41E9-866A-99B192866F8C}">
      <dgm:prSet/>
      <dgm:spPr/>
      <dgm:t>
        <a:bodyPr/>
        <a:lstStyle/>
        <a:p>
          <a:endParaRPr lang="en-US"/>
        </a:p>
      </dgm:t>
    </dgm:pt>
    <dgm:pt modelId="{E068382B-F3AF-4270-9E0B-5A15C122F194}">
      <dgm:prSet phldrT="[Text]"/>
      <dgm:spPr/>
      <dgm:t>
        <a:bodyPr/>
        <a:lstStyle/>
        <a:p>
          <a:r>
            <a:rPr lang="en-US" b="0" i="0" dirty="0" smtClean="0">
              <a:solidFill>
                <a:schemeClr val="tx1"/>
              </a:solidFill>
              <a:effectLst/>
              <a:latin typeface="+mn-lt"/>
              <a:ea typeface="+mn-ea"/>
              <a:cs typeface="+mn-cs"/>
            </a:rPr>
            <a:t>The curriculum which teachers choose to enact </a:t>
          </a:r>
          <a:endParaRPr lang="en-US" dirty="0"/>
        </a:p>
      </dgm:t>
    </dgm:pt>
    <dgm:pt modelId="{926F0E16-2A69-40AF-86AE-8194B014886B}" type="parTrans" cxnId="{A5AACE87-0BF4-4826-A7B1-E3EAEED14CAB}">
      <dgm:prSet/>
      <dgm:spPr/>
      <dgm:t>
        <a:bodyPr/>
        <a:lstStyle/>
        <a:p>
          <a:endParaRPr lang="en-US"/>
        </a:p>
      </dgm:t>
    </dgm:pt>
    <dgm:pt modelId="{6AA75EBB-069B-4016-AB40-F19BB4F2B7D2}" type="sibTrans" cxnId="{A5AACE87-0BF4-4826-A7B1-E3EAEED14CAB}">
      <dgm:prSet/>
      <dgm:spPr/>
      <dgm:t>
        <a:bodyPr/>
        <a:lstStyle/>
        <a:p>
          <a:endParaRPr lang="en-US"/>
        </a:p>
      </dgm:t>
    </dgm:pt>
    <dgm:pt modelId="{B7A92EE4-E66A-450C-A9A8-14762AC93FE1}">
      <dgm:prSet phldrT="[Text]" phldr="1"/>
      <dgm:spPr/>
      <dgm:t>
        <a:bodyPr/>
        <a:lstStyle/>
        <a:p>
          <a:endParaRPr lang="en-US"/>
        </a:p>
      </dgm:t>
    </dgm:pt>
    <dgm:pt modelId="{8B57DA8D-5FC7-4F42-BE9B-BB98156EB424}" type="parTrans" cxnId="{20849DBE-EAAE-4B31-9CD6-6EBBCFA1D311}">
      <dgm:prSet/>
      <dgm:spPr/>
      <dgm:t>
        <a:bodyPr/>
        <a:lstStyle/>
        <a:p>
          <a:endParaRPr lang="en-US"/>
        </a:p>
      </dgm:t>
    </dgm:pt>
    <dgm:pt modelId="{75F5DC35-2265-4360-80E3-2CD511321380}" type="sibTrans" cxnId="{20849DBE-EAAE-4B31-9CD6-6EBBCFA1D311}">
      <dgm:prSet/>
      <dgm:spPr/>
      <dgm:t>
        <a:bodyPr/>
        <a:lstStyle/>
        <a:p>
          <a:endParaRPr lang="en-US"/>
        </a:p>
      </dgm:t>
    </dgm:pt>
    <dgm:pt modelId="{3EAAA332-2A90-42AE-986B-C3849114F564}">
      <dgm:prSet phldrT="[Text]" custT="1"/>
      <dgm:spPr/>
      <dgm:t>
        <a:bodyPr/>
        <a:lstStyle/>
        <a:p>
          <a:r>
            <a:rPr lang="en-US" sz="2400" dirty="0" smtClean="0"/>
            <a:t>The Learnt (incl. hidden) Curriculum</a:t>
          </a:r>
          <a:endParaRPr lang="en-US" sz="2400" dirty="0"/>
        </a:p>
      </dgm:t>
    </dgm:pt>
    <dgm:pt modelId="{B83F89F7-BCE8-4640-A983-FE4D067CD6E8}" type="parTrans" cxnId="{8016C19A-2E3B-41A8-890A-3A9EC453DFB8}">
      <dgm:prSet/>
      <dgm:spPr/>
      <dgm:t>
        <a:bodyPr/>
        <a:lstStyle/>
        <a:p>
          <a:endParaRPr lang="en-US"/>
        </a:p>
      </dgm:t>
    </dgm:pt>
    <dgm:pt modelId="{BBDBD220-7AF1-467F-8A13-D87B659D6628}" type="sibTrans" cxnId="{8016C19A-2E3B-41A8-890A-3A9EC453DFB8}">
      <dgm:prSet/>
      <dgm:spPr/>
      <dgm:t>
        <a:bodyPr/>
        <a:lstStyle/>
        <a:p>
          <a:endParaRPr lang="en-US"/>
        </a:p>
      </dgm:t>
    </dgm:pt>
    <dgm:pt modelId="{D562DEF5-AD12-4F33-95B4-CC08DAD547AB}">
      <dgm:prSet phldrT="[Text]"/>
      <dgm:spPr/>
      <dgm:t>
        <a:bodyPr/>
        <a:lstStyle/>
        <a:p>
          <a:r>
            <a:rPr lang="en-US" b="0" i="0" dirty="0" smtClean="0">
              <a:solidFill>
                <a:schemeClr val="tx1"/>
              </a:solidFill>
              <a:effectLst/>
              <a:latin typeface="+mn-lt"/>
              <a:ea typeface="+mn-ea"/>
              <a:cs typeface="+mn-cs"/>
            </a:rPr>
            <a:t>what is taught may be more or less or different from what is learnt </a:t>
          </a:r>
          <a:endParaRPr lang="en-US" dirty="0"/>
        </a:p>
      </dgm:t>
    </dgm:pt>
    <dgm:pt modelId="{88174856-8CEB-42A7-AEFC-B048AE4C7437}" type="parTrans" cxnId="{BD96A847-9D9A-4452-9EB0-D91179DC8EFF}">
      <dgm:prSet/>
      <dgm:spPr/>
      <dgm:t>
        <a:bodyPr/>
        <a:lstStyle/>
        <a:p>
          <a:endParaRPr lang="en-US"/>
        </a:p>
      </dgm:t>
    </dgm:pt>
    <dgm:pt modelId="{C235F95D-8ABB-4B8B-AB9B-E350036795D2}" type="sibTrans" cxnId="{BD96A847-9D9A-4452-9EB0-D91179DC8EFF}">
      <dgm:prSet/>
      <dgm:spPr/>
      <dgm:t>
        <a:bodyPr/>
        <a:lstStyle/>
        <a:p>
          <a:endParaRPr lang="en-US"/>
        </a:p>
      </dgm:t>
    </dgm:pt>
    <dgm:pt modelId="{25A1283D-E38D-4C49-94C8-B44B0F3018E1}" type="pres">
      <dgm:prSet presAssocID="{CF4AA6BA-6F97-4A82-BFDE-3DC708899CB7}" presName="Name0" presStyleCnt="0">
        <dgm:presLayoutVars>
          <dgm:chMax/>
          <dgm:chPref val="3"/>
          <dgm:dir/>
          <dgm:animOne val="branch"/>
          <dgm:animLvl val="lvl"/>
        </dgm:presLayoutVars>
      </dgm:prSet>
      <dgm:spPr/>
      <dgm:t>
        <a:bodyPr/>
        <a:lstStyle/>
        <a:p>
          <a:endParaRPr lang="en-US"/>
        </a:p>
      </dgm:t>
    </dgm:pt>
    <dgm:pt modelId="{5E23CFD9-EB34-4167-ACB2-387F42FE6A99}" type="pres">
      <dgm:prSet presAssocID="{486A414B-4826-4726-9658-C7D7A2D4573D}" presName="composite" presStyleCnt="0"/>
      <dgm:spPr/>
    </dgm:pt>
    <dgm:pt modelId="{68B37AEF-66E7-462F-BDA5-EB545F6BD729}" type="pres">
      <dgm:prSet presAssocID="{486A414B-4826-4726-9658-C7D7A2D4573D}" presName="FirstChild" presStyleLbl="revTx" presStyleIdx="0" presStyleCnt="6">
        <dgm:presLayoutVars>
          <dgm:chMax val="0"/>
          <dgm:chPref val="0"/>
          <dgm:bulletEnabled val="1"/>
        </dgm:presLayoutVars>
      </dgm:prSet>
      <dgm:spPr/>
      <dgm:t>
        <a:bodyPr/>
        <a:lstStyle/>
        <a:p>
          <a:endParaRPr lang="en-US"/>
        </a:p>
      </dgm:t>
    </dgm:pt>
    <dgm:pt modelId="{9D33B53D-D2BC-4376-8C47-28B48D0FD7DC}" type="pres">
      <dgm:prSet presAssocID="{486A414B-4826-4726-9658-C7D7A2D4573D}" presName="Parent" presStyleLbl="alignNode1" presStyleIdx="0" presStyleCnt="3">
        <dgm:presLayoutVars>
          <dgm:chMax val="3"/>
          <dgm:chPref val="3"/>
          <dgm:bulletEnabled val="1"/>
        </dgm:presLayoutVars>
      </dgm:prSet>
      <dgm:spPr/>
      <dgm:t>
        <a:bodyPr/>
        <a:lstStyle/>
        <a:p>
          <a:endParaRPr lang="en-US"/>
        </a:p>
      </dgm:t>
    </dgm:pt>
    <dgm:pt modelId="{34737F29-4105-40E1-B15B-8F645AF3F8A5}" type="pres">
      <dgm:prSet presAssocID="{486A414B-4826-4726-9658-C7D7A2D4573D}" presName="Accent" presStyleLbl="parChTrans1D1" presStyleIdx="0" presStyleCnt="3"/>
      <dgm:spPr/>
    </dgm:pt>
    <dgm:pt modelId="{4E04B7B1-8470-447D-B43B-F368B47FE532}" type="pres">
      <dgm:prSet presAssocID="{486A414B-4826-4726-9658-C7D7A2D4573D}" presName="Child" presStyleLbl="revTx" presStyleIdx="1" presStyleCnt="6">
        <dgm:presLayoutVars>
          <dgm:chMax val="0"/>
          <dgm:chPref val="0"/>
          <dgm:bulletEnabled val="1"/>
        </dgm:presLayoutVars>
      </dgm:prSet>
      <dgm:spPr/>
      <dgm:t>
        <a:bodyPr/>
        <a:lstStyle/>
        <a:p>
          <a:endParaRPr lang="en-US"/>
        </a:p>
      </dgm:t>
    </dgm:pt>
    <dgm:pt modelId="{48C0E38A-BBC3-46BB-88D0-2A17D14ACB93}" type="pres">
      <dgm:prSet presAssocID="{4C042B43-26B2-41C8-AC8B-BD14907E1A23}" presName="sibTrans" presStyleCnt="0"/>
      <dgm:spPr/>
    </dgm:pt>
    <dgm:pt modelId="{B002EF9C-B052-4F17-9728-CC6CB69014E8}" type="pres">
      <dgm:prSet presAssocID="{46C6F0D7-8AD5-4E7D-9BF2-5A5BF7215520}" presName="composite" presStyleCnt="0"/>
      <dgm:spPr/>
    </dgm:pt>
    <dgm:pt modelId="{64D68609-6ED4-49B8-B181-4C71DE18819E}" type="pres">
      <dgm:prSet presAssocID="{46C6F0D7-8AD5-4E7D-9BF2-5A5BF7215520}" presName="FirstChild" presStyleLbl="revTx" presStyleIdx="2" presStyleCnt="6">
        <dgm:presLayoutVars>
          <dgm:chMax val="0"/>
          <dgm:chPref val="0"/>
          <dgm:bulletEnabled val="1"/>
        </dgm:presLayoutVars>
      </dgm:prSet>
      <dgm:spPr/>
      <dgm:t>
        <a:bodyPr/>
        <a:lstStyle/>
        <a:p>
          <a:endParaRPr lang="en-US"/>
        </a:p>
      </dgm:t>
    </dgm:pt>
    <dgm:pt modelId="{4EA82CE8-63FE-48FE-915C-DBF8064E0D9F}" type="pres">
      <dgm:prSet presAssocID="{46C6F0D7-8AD5-4E7D-9BF2-5A5BF7215520}" presName="Parent" presStyleLbl="alignNode1" presStyleIdx="1" presStyleCnt="3">
        <dgm:presLayoutVars>
          <dgm:chMax val="3"/>
          <dgm:chPref val="3"/>
          <dgm:bulletEnabled val="1"/>
        </dgm:presLayoutVars>
      </dgm:prSet>
      <dgm:spPr/>
      <dgm:t>
        <a:bodyPr/>
        <a:lstStyle/>
        <a:p>
          <a:endParaRPr lang="en-US"/>
        </a:p>
      </dgm:t>
    </dgm:pt>
    <dgm:pt modelId="{87503873-E2B6-4574-8DEB-2573C178066E}" type="pres">
      <dgm:prSet presAssocID="{46C6F0D7-8AD5-4E7D-9BF2-5A5BF7215520}" presName="Accent" presStyleLbl="parChTrans1D1" presStyleIdx="1" presStyleCnt="3"/>
      <dgm:spPr/>
    </dgm:pt>
    <dgm:pt modelId="{692D74ED-CB2E-439E-92F7-99960F44912A}" type="pres">
      <dgm:prSet presAssocID="{46C6F0D7-8AD5-4E7D-9BF2-5A5BF7215520}" presName="Child" presStyleLbl="revTx" presStyleIdx="3" presStyleCnt="6">
        <dgm:presLayoutVars>
          <dgm:chMax val="0"/>
          <dgm:chPref val="0"/>
          <dgm:bulletEnabled val="1"/>
        </dgm:presLayoutVars>
      </dgm:prSet>
      <dgm:spPr/>
      <dgm:t>
        <a:bodyPr/>
        <a:lstStyle/>
        <a:p>
          <a:endParaRPr lang="en-US"/>
        </a:p>
      </dgm:t>
    </dgm:pt>
    <dgm:pt modelId="{538C75A1-8123-4B1F-9802-03CFB75FB048}" type="pres">
      <dgm:prSet presAssocID="{22358CA5-4C07-4CAA-8774-DC61BB1186AA}" presName="sibTrans" presStyleCnt="0"/>
      <dgm:spPr/>
    </dgm:pt>
    <dgm:pt modelId="{0943CD72-65DC-4EBB-867A-9600FE445DE9}" type="pres">
      <dgm:prSet presAssocID="{B7A92EE4-E66A-450C-A9A8-14762AC93FE1}" presName="composite" presStyleCnt="0"/>
      <dgm:spPr/>
    </dgm:pt>
    <dgm:pt modelId="{F7DC9E9B-8BD1-4454-9F75-5A3095EA76E9}" type="pres">
      <dgm:prSet presAssocID="{B7A92EE4-E66A-450C-A9A8-14762AC93FE1}" presName="FirstChild" presStyleLbl="revTx" presStyleIdx="4" presStyleCnt="6">
        <dgm:presLayoutVars>
          <dgm:chMax val="0"/>
          <dgm:chPref val="0"/>
          <dgm:bulletEnabled val="1"/>
        </dgm:presLayoutVars>
      </dgm:prSet>
      <dgm:spPr/>
      <dgm:t>
        <a:bodyPr/>
        <a:lstStyle/>
        <a:p>
          <a:endParaRPr lang="en-US"/>
        </a:p>
      </dgm:t>
    </dgm:pt>
    <dgm:pt modelId="{1B154207-88FE-429B-AF4F-A2FDE5604159}" type="pres">
      <dgm:prSet presAssocID="{B7A92EE4-E66A-450C-A9A8-14762AC93FE1}" presName="Parent" presStyleLbl="alignNode1" presStyleIdx="2" presStyleCnt="3">
        <dgm:presLayoutVars>
          <dgm:chMax val="3"/>
          <dgm:chPref val="3"/>
          <dgm:bulletEnabled val="1"/>
        </dgm:presLayoutVars>
      </dgm:prSet>
      <dgm:spPr/>
      <dgm:t>
        <a:bodyPr/>
        <a:lstStyle/>
        <a:p>
          <a:endParaRPr lang="en-US"/>
        </a:p>
      </dgm:t>
    </dgm:pt>
    <dgm:pt modelId="{A30DF43B-E1C9-456C-8B86-12AFFBD417FF}" type="pres">
      <dgm:prSet presAssocID="{B7A92EE4-E66A-450C-A9A8-14762AC93FE1}" presName="Accent" presStyleLbl="parChTrans1D1" presStyleIdx="2" presStyleCnt="3"/>
      <dgm:spPr/>
    </dgm:pt>
    <dgm:pt modelId="{C41CE92A-A8B4-4C09-A743-F4F9E8F238FD}" type="pres">
      <dgm:prSet presAssocID="{B7A92EE4-E66A-450C-A9A8-14762AC93FE1}" presName="Child" presStyleLbl="revTx" presStyleIdx="5" presStyleCnt="6">
        <dgm:presLayoutVars>
          <dgm:chMax val="0"/>
          <dgm:chPref val="0"/>
          <dgm:bulletEnabled val="1"/>
        </dgm:presLayoutVars>
      </dgm:prSet>
      <dgm:spPr/>
      <dgm:t>
        <a:bodyPr/>
        <a:lstStyle/>
        <a:p>
          <a:endParaRPr lang="en-US"/>
        </a:p>
      </dgm:t>
    </dgm:pt>
  </dgm:ptLst>
  <dgm:cxnLst>
    <dgm:cxn modelId="{AE6B742A-5AF2-4F5B-9B4F-F9A384A7C850}" type="presOf" srcId="{E068382B-F3AF-4270-9E0B-5A15C122F194}" destId="{692D74ED-CB2E-439E-92F7-99960F44912A}" srcOrd="0" destOrd="0" presId="urn:microsoft.com/office/officeart/2011/layout/TabList"/>
    <dgm:cxn modelId="{F75E6C14-EC74-4B91-B582-794FD582A34D}" type="presOf" srcId="{3EAAA332-2A90-42AE-986B-C3849114F564}" destId="{F7DC9E9B-8BD1-4454-9F75-5A3095EA76E9}" srcOrd="0" destOrd="0" presId="urn:microsoft.com/office/officeart/2011/layout/TabList"/>
    <dgm:cxn modelId="{55D5662B-592D-4517-853D-4D61D9DA410D}" type="presOf" srcId="{0C8D594E-8966-449C-A7CC-922D1647C046}" destId="{64D68609-6ED4-49B8-B181-4C71DE18819E}" srcOrd="0" destOrd="0" presId="urn:microsoft.com/office/officeart/2011/layout/TabList"/>
    <dgm:cxn modelId="{6848DF8D-FD4D-49C3-87E8-65B217EF3B88}" type="presOf" srcId="{B7A92EE4-E66A-450C-A9A8-14762AC93FE1}" destId="{1B154207-88FE-429B-AF4F-A2FDE5604159}" srcOrd="0" destOrd="0" presId="urn:microsoft.com/office/officeart/2011/layout/TabList"/>
    <dgm:cxn modelId="{1AC78DE4-A483-4E82-B0AE-6C3F7EB5B7F0}" type="presOf" srcId="{D562DEF5-AD12-4F33-95B4-CC08DAD547AB}" destId="{C41CE92A-A8B4-4C09-A743-F4F9E8F238FD}" srcOrd="0" destOrd="0" presId="urn:microsoft.com/office/officeart/2011/layout/TabList"/>
    <dgm:cxn modelId="{659C5012-27E3-4BDD-852E-C45C4CAABFA9}" srcId="{486A414B-4826-4726-9658-C7D7A2D4573D}" destId="{B01CE785-8ED3-4DF8-A706-EDC665BABF15}" srcOrd="1" destOrd="0" parTransId="{7F3FE49E-AF81-45C5-AA9F-25F8E75974D6}" sibTransId="{E6475FAF-D3B8-42CE-8387-5E9C9C16897C}"/>
    <dgm:cxn modelId="{20849DBE-EAAE-4B31-9CD6-6EBBCFA1D311}" srcId="{CF4AA6BA-6F97-4A82-BFDE-3DC708899CB7}" destId="{B7A92EE4-E66A-450C-A9A8-14762AC93FE1}" srcOrd="2" destOrd="0" parTransId="{8B57DA8D-5FC7-4F42-BE9B-BB98156EB424}" sibTransId="{75F5DC35-2265-4360-80E3-2CD511321380}"/>
    <dgm:cxn modelId="{333526CF-46D9-4D07-ACC1-99F49F9EF7F9}" srcId="{CF4AA6BA-6F97-4A82-BFDE-3DC708899CB7}" destId="{46C6F0D7-8AD5-4E7D-9BF2-5A5BF7215520}" srcOrd="1" destOrd="0" parTransId="{6B2B08E2-CE01-4DBF-86CA-5261F90BAB78}" sibTransId="{22358CA5-4C07-4CAA-8774-DC61BB1186AA}"/>
    <dgm:cxn modelId="{16D32E5F-704B-41E9-866A-99B192866F8C}" srcId="{46C6F0D7-8AD5-4E7D-9BF2-5A5BF7215520}" destId="{0C8D594E-8966-449C-A7CC-922D1647C046}" srcOrd="0" destOrd="0" parTransId="{F083961B-DA11-46C7-8FB7-CE10049DE0F0}" sibTransId="{52DB258F-CC06-4226-9B15-E55BAC2F5ACB}"/>
    <dgm:cxn modelId="{BD96A847-9D9A-4452-9EB0-D91179DC8EFF}" srcId="{B7A92EE4-E66A-450C-A9A8-14762AC93FE1}" destId="{D562DEF5-AD12-4F33-95B4-CC08DAD547AB}" srcOrd="1" destOrd="0" parTransId="{88174856-8CEB-42A7-AEFC-B048AE4C7437}" sibTransId="{C235F95D-8ABB-4B8B-AB9B-E350036795D2}"/>
    <dgm:cxn modelId="{A5AACE87-0BF4-4826-A7B1-E3EAEED14CAB}" srcId="{46C6F0D7-8AD5-4E7D-9BF2-5A5BF7215520}" destId="{E068382B-F3AF-4270-9E0B-5A15C122F194}" srcOrd="1" destOrd="0" parTransId="{926F0E16-2A69-40AF-86AE-8194B014886B}" sibTransId="{6AA75EBB-069B-4016-AB40-F19BB4F2B7D2}"/>
    <dgm:cxn modelId="{DB66C154-C583-4FD4-97B3-D4E770A5FF24}" srcId="{CF4AA6BA-6F97-4A82-BFDE-3DC708899CB7}" destId="{486A414B-4826-4726-9658-C7D7A2D4573D}" srcOrd="0" destOrd="0" parTransId="{4B954193-FE23-4547-8999-52C76632B1B3}" sibTransId="{4C042B43-26B2-41C8-AC8B-BD14907E1A23}"/>
    <dgm:cxn modelId="{CD04F2F7-6EC7-45C3-BD95-881C309119D0}" type="presOf" srcId="{46C6F0D7-8AD5-4E7D-9BF2-5A5BF7215520}" destId="{4EA82CE8-63FE-48FE-915C-DBF8064E0D9F}" srcOrd="0" destOrd="0" presId="urn:microsoft.com/office/officeart/2011/layout/TabList"/>
    <dgm:cxn modelId="{99441BDD-ED5C-4CE0-9183-17338EAF41E8}" srcId="{486A414B-4826-4726-9658-C7D7A2D4573D}" destId="{E68C03FE-7346-4A62-B1D4-F757C5DB3940}" srcOrd="0" destOrd="0" parTransId="{667F529C-8247-4329-9018-2B5B9987B208}" sibTransId="{DB35BD56-F74D-437C-80AC-19CE92EB019F}"/>
    <dgm:cxn modelId="{0C66C9D2-C677-4BA7-9B89-225F912FF4FE}" type="presOf" srcId="{486A414B-4826-4726-9658-C7D7A2D4573D}" destId="{9D33B53D-D2BC-4376-8C47-28B48D0FD7DC}" srcOrd="0" destOrd="0" presId="urn:microsoft.com/office/officeart/2011/layout/TabList"/>
    <dgm:cxn modelId="{F741951C-DE92-4A3D-AFC5-7C8053C7ADF0}" type="presOf" srcId="{E68C03FE-7346-4A62-B1D4-F757C5DB3940}" destId="{68B37AEF-66E7-462F-BDA5-EB545F6BD729}" srcOrd="0" destOrd="0" presId="urn:microsoft.com/office/officeart/2011/layout/TabList"/>
    <dgm:cxn modelId="{8016C19A-2E3B-41A8-890A-3A9EC453DFB8}" srcId="{B7A92EE4-E66A-450C-A9A8-14762AC93FE1}" destId="{3EAAA332-2A90-42AE-986B-C3849114F564}" srcOrd="0" destOrd="0" parTransId="{B83F89F7-BCE8-4640-A983-FE4D067CD6E8}" sibTransId="{BBDBD220-7AF1-467F-8A13-D87B659D6628}"/>
    <dgm:cxn modelId="{794643D5-23D2-4803-8B62-5FC8E48C4052}" type="presOf" srcId="{CF4AA6BA-6F97-4A82-BFDE-3DC708899CB7}" destId="{25A1283D-E38D-4C49-94C8-B44B0F3018E1}" srcOrd="0" destOrd="0" presId="urn:microsoft.com/office/officeart/2011/layout/TabList"/>
    <dgm:cxn modelId="{A15D38FC-EA91-489E-832B-F5D872584C78}" type="presOf" srcId="{B01CE785-8ED3-4DF8-A706-EDC665BABF15}" destId="{4E04B7B1-8470-447D-B43B-F368B47FE532}" srcOrd="0" destOrd="0" presId="urn:microsoft.com/office/officeart/2011/layout/TabList"/>
    <dgm:cxn modelId="{10775556-60FD-46E7-942D-01FA86662817}" type="presParOf" srcId="{25A1283D-E38D-4C49-94C8-B44B0F3018E1}" destId="{5E23CFD9-EB34-4167-ACB2-387F42FE6A99}" srcOrd="0" destOrd="0" presId="urn:microsoft.com/office/officeart/2011/layout/TabList"/>
    <dgm:cxn modelId="{54D14004-5378-4F2A-9609-E6612CE46263}" type="presParOf" srcId="{5E23CFD9-EB34-4167-ACB2-387F42FE6A99}" destId="{68B37AEF-66E7-462F-BDA5-EB545F6BD729}" srcOrd="0" destOrd="0" presId="urn:microsoft.com/office/officeart/2011/layout/TabList"/>
    <dgm:cxn modelId="{BD2D82D7-A978-4705-97C8-7AEFE67CDEF1}" type="presParOf" srcId="{5E23CFD9-EB34-4167-ACB2-387F42FE6A99}" destId="{9D33B53D-D2BC-4376-8C47-28B48D0FD7DC}" srcOrd="1" destOrd="0" presId="urn:microsoft.com/office/officeart/2011/layout/TabList"/>
    <dgm:cxn modelId="{6216AAC7-BCD5-4CDB-90B1-9611AF3B089C}" type="presParOf" srcId="{5E23CFD9-EB34-4167-ACB2-387F42FE6A99}" destId="{34737F29-4105-40E1-B15B-8F645AF3F8A5}" srcOrd="2" destOrd="0" presId="urn:microsoft.com/office/officeart/2011/layout/TabList"/>
    <dgm:cxn modelId="{5CFF8D46-3B8B-43ED-B908-CC592573371E}" type="presParOf" srcId="{25A1283D-E38D-4C49-94C8-B44B0F3018E1}" destId="{4E04B7B1-8470-447D-B43B-F368B47FE532}" srcOrd="1" destOrd="0" presId="urn:microsoft.com/office/officeart/2011/layout/TabList"/>
    <dgm:cxn modelId="{DB1FD908-09A2-44B1-8F5B-B3D0A40FE4DC}" type="presParOf" srcId="{25A1283D-E38D-4C49-94C8-B44B0F3018E1}" destId="{48C0E38A-BBC3-46BB-88D0-2A17D14ACB93}" srcOrd="2" destOrd="0" presId="urn:microsoft.com/office/officeart/2011/layout/TabList"/>
    <dgm:cxn modelId="{CA9BD8B6-0AA7-4252-BE98-31013CACBD34}" type="presParOf" srcId="{25A1283D-E38D-4C49-94C8-B44B0F3018E1}" destId="{B002EF9C-B052-4F17-9728-CC6CB69014E8}" srcOrd="3" destOrd="0" presId="urn:microsoft.com/office/officeart/2011/layout/TabList"/>
    <dgm:cxn modelId="{31C0CC6A-1D80-4B3E-9482-BD9B3C72C975}" type="presParOf" srcId="{B002EF9C-B052-4F17-9728-CC6CB69014E8}" destId="{64D68609-6ED4-49B8-B181-4C71DE18819E}" srcOrd="0" destOrd="0" presId="urn:microsoft.com/office/officeart/2011/layout/TabList"/>
    <dgm:cxn modelId="{53E58A0C-AF09-427F-975D-BAD949EB3BE2}" type="presParOf" srcId="{B002EF9C-B052-4F17-9728-CC6CB69014E8}" destId="{4EA82CE8-63FE-48FE-915C-DBF8064E0D9F}" srcOrd="1" destOrd="0" presId="urn:microsoft.com/office/officeart/2011/layout/TabList"/>
    <dgm:cxn modelId="{BDDE66B2-5C45-400C-91AC-6615ABAC04EB}" type="presParOf" srcId="{B002EF9C-B052-4F17-9728-CC6CB69014E8}" destId="{87503873-E2B6-4574-8DEB-2573C178066E}" srcOrd="2" destOrd="0" presId="urn:microsoft.com/office/officeart/2011/layout/TabList"/>
    <dgm:cxn modelId="{D003962E-F9AB-4575-BE68-47DFF7C61774}" type="presParOf" srcId="{25A1283D-E38D-4C49-94C8-B44B0F3018E1}" destId="{692D74ED-CB2E-439E-92F7-99960F44912A}" srcOrd="4" destOrd="0" presId="urn:microsoft.com/office/officeart/2011/layout/TabList"/>
    <dgm:cxn modelId="{A9E3764E-891B-4A69-92FD-AE0412D19727}" type="presParOf" srcId="{25A1283D-E38D-4C49-94C8-B44B0F3018E1}" destId="{538C75A1-8123-4B1F-9802-03CFB75FB048}" srcOrd="5" destOrd="0" presId="urn:microsoft.com/office/officeart/2011/layout/TabList"/>
    <dgm:cxn modelId="{B3FA9E8F-1748-46ED-A3B4-9D4C28886EB3}" type="presParOf" srcId="{25A1283D-E38D-4C49-94C8-B44B0F3018E1}" destId="{0943CD72-65DC-4EBB-867A-9600FE445DE9}" srcOrd="6" destOrd="0" presId="urn:microsoft.com/office/officeart/2011/layout/TabList"/>
    <dgm:cxn modelId="{A0B449A6-0C03-46F0-A1B8-9095B97B3665}" type="presParOf" srcId="{0943CD72-65DC-4EBB-867A-9600FE445DE9}" destId="{F7DC9E9B-8BD1-4454-9F75-5A3095EA76E9}" srcOrd="0" destOrd="0" presId="urn:microsoft.com/office/officeart/2011/layout/TabList"/>
    <dgm:cxn modelId="{8C7DAEAA-07BF-40EB-8AC5-29CB202299E8}" type="presParOf" srcId="{0943CD72-65DC-4EBB-867A-9600FE445DE9}" destId="{1B154207-88FE-429B-AF4F-A2FDE5604159}" srcOrd="1" destOrd="0" presId="urn:microsoft.com/office/officeart/2011/layout/TabList"/>
    <dgm:cxn modelId="{1D3D5DAE-AAAB-4660-9549-C86865944E4A}" type="presParOf" srcId="{0943CD72-65DC-4EBB-867A-9600FE445DE9}" destId="{A30DF43B-E1C9-456C-8B86-12AFFBD417FF}" srcOrd="2" destOrd="0" presId="urn:microsoft.com/office/officeart/2011/layout/TabList"/>
    <dgm:cxn modelId="{AE5B778B-39F2-47A8-9288-8C0B922DF171}" type="presParOf" srcId="{25A1283D-E38D-4C49-94C8-B44B0F3018E1}" destId="{C41CE92A-A8B4-4C09-A743-F4F9E8F238FD}" srcOrd="7"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4D3E4BE-10DD-44BF-B2D0-6C40ED346383}" type="doc">
      <dgm:prSet loTypeId="urn:microsoft.com/office/officeart/2005/8/layout/gear1" loCatId="relationship" qsTypeId="urn:microsoft.com/office/officeart/2005/8/quickstyle/simple1" qsCatId="simple" csTypeId="urn:microsoft.com/office/officeart/2005/8/colors/accent1_2" csCatId="accent1" phldr="1"/>
      <dgm:spPr/>
    </dgm:pt>
    <dgm:pt modelId="{8477DCF8-6C50-4CE0-AD40-D61861F65C90}">
      <dgm:prSet phldrT="[Text]"/>
      <dgm:spPr/>
      <dgm:t>
        <a:bodyPr/>
        <a:lstStyle/>
        <a:p>
          <a:r>
            <a:rPr lang="en-US" dirty="0" smtClean="0"/>
            <a:t>PRAXIS </a:t>
          </a:r>
        </a:p>
        <a:p>
          <a:r>
            <a:rPr lang="en-US" dirty="0" smtClean="0"/>
            <a:t>commitment to achieving human well-being and emancipation</a:t>
          </a:r>
          <a:endParaRPr lang="en-US" dirty="0"/>
        </a:p>
      </dgm:t>
    </dgm:pt>
    <dgm:pt modelId="{E5256C44-D78E-47EA-8F3A-A83A6F119B19}" type="parTrans" cxnId="{51BBFB81-E077-41C5-B9DC-A27239F7DF28}">
      <dgm:prSet/>
      <dgm:spPr/>
      <dgm:t>
        <a:bodyPr/>
        <a:lstStyle/>
        <a:p>
          <a:endParaRPr lang="en-US"/>
        </a:p>
      </dgm:t>
    </dgm:pt>
    <dgm:pt modelId="{21E75355-D19B-411E-ABBD-A6D111EFB15C}" type="sibTrans" cxnId="{51BBFB81-E077-41C5-B9DC-A27239F7DF28}">
      <dgm:prSet/>
      <dgm:spPr/>
      <dgm:t>
        <a:bodyPr/>
        <a:lstStyle/>
        <a:p>
          <a:endParaRPr lang="en-US"/>
        </a:p>
      </dgm:t>
    </dgm:pt>
    <dgm:pt modelId="{DD6267D8-C1AA-4F91-8D7B-8F5B651DA6A3}">
      <dgm:prSet phldrT="[Text]"/>
      <dgm:spPr/>
      <dgm:t>
        <a:bodyPr/>
        <a:lstStyle/>
        <a:p>
          <a:r>
            <a:rPr lang="en-US" dirty="0" smtClean="0"/>
            <a:t>PROCESS interaction of teachers, students and knowledge</a:t>
          </a:r>
          <a:endParaRPr lang="en-US" dirty="0"/>
        </a:p>
      </dgm:t>
    </dgm:pt>
    <dgm:pt modelId="{6756327D-A3D8-4295-A1C6-65E1FF59FC31}" type="parTrans" cxnId="{2BE1B0E8-A069-4675-BE98-95CB84D5DE99}">
      <dgm:prSet/>
      <dgm:spPr/>
      <dgm:t>
        <a:bodyPr/>
        <a:lstStyle/>
        <a:p>
          <a:endParaRPr lang="en-US"/>
        </a:p>
      </dgm:t>
    </dgm:pt>
    <dgm:pt modelId="{8496F623-657E-4DEA-89E0-89DF51439AF5}" type="sibTrans" cxnId="{2BE1B0E8-A069-4675-BE98-95CB84D5DE99}">
      <dgm:prSet/>
      <dgm:spPr/>
      <dgm:t>
        <a:bodyPr/>
        <a:lstStyle/>
        <a:p>
          <a:endParaRPr lang="en-US"/>
        </a:p>
      </dgm:t>
    </dgm:pt>
    <dgm:pt modelId="{314B1E94-45C2-4CB6-B215-B3AABE25E3DF}">
      <dgm:prSet phldrT="[Text]"/>
      <dgm:spPr/>
      <dgm:t>
        <a:bodyPr/>
        <a:lstStyle/>
        <a:p>
          <a:r>
            <a:rPr lang="en-US" dirty="0" smtClean="0"/>
            <a:t>PRODUCT organized content and methods for achieving outcomes</a:t>
          </a:r>
          <a:endParaRPr lang="en-US" dirty="0"/>
        </a:p>
      </dgm:t>
    </dgm:pt>
    <dgm:pt modelId="{A56AA2A0-BB08-49CC-8C71-207BB09E53ED}" type="parTrans" cxnId="{1A1B2482-6B74-4182-AFB2-5FD37705221F}">
      <dgm:prSet/>
      <dgm:spPr/>
      <dgm:t>
        <a:bodyPr/>
        <a:lstStyle/>
        <a:p>
          <a:endParaRPr lang="en-US"/>
        </a:p>
      </dgm:t>
    </dgm:pt>
    <dgm:pt modelId="{4F64240B-567E-4F58-A27C-5BB2886E0008}" type="sibTrans" cxnId="{1A1B2482-6B74-4182-AFB2-5FD37705221F}">
      <dgm:prSet/>
      <dgm:spPr/>
      <dgm:t>
        <a:bodyPr/>
        <a:lstStyle/>
        <a:p>
          <a:endParaRPr lang="en-US"/>
        </a:p>
      </dgm:t>
    </dgm:pt>
    <dgm:pt modelId="{06D0C067-29E2-45BD-B356-1B183B064732}" type="pres">
      <dgm:prSet presAssocID="{74D3E4BE-10DD-44BF-B2D0-6C40ED346383}" presName="composite" presStyleCnt="0">
        <dgm:presLayoutVars>
          <dgm:chMax val="3"/>
          <dgm:animLvl val="lvl"/>
          <dgm:resizeHandles val="exact"/>
        </dgm:presLayoutVars>
      </dgm:prSet>
      <dgm:spPr/>
    </dgm:pt>
    <dgm:pt modelId="{6526511B-3D8A-467E-8A80-D73665EA8734}" type="pres">
      <dgm:prSet presAssocID="{8477DCF8-6C50-4CE0-AD40-D61861F65C90}" presName="gear1" presStyleLbl="node1" presStyleIdx="0" presStyleCnt="3">
        <dgm:presLayoutVars>
          <dgm:chMax val="1"/>
          <dgm:bulletEnabled val="1"/>
        </dgm:presLayoutVars>
      </dgm:prSet>
      <dgm:spPr/>
      <dgm:t>
        <a:bodyPr/>
        <a:lstStyle/>
        <a:p>
          <a:endParaRPr lang="en-US"/>
        </a:p>
      </dgm:t>
    </dgm:pt>
    <dgm:pt modelId="{DA937C95-54A7-4DF1-AA27-1DA6DAEF7F46}" type="pres">
      <dgm:prSet presAssocID="{8477DCF8-6C50-4CE0-AD40-D61861F65C90}" presName="gear1srcNode" presStyleLbl="node1" presStyleIdx="0" presStyleCnt="3"/>
      <dgm:spPr/>
      <dgm:t>
        <a:bodyPr/>
        <a:lstStyle/>
        <a:p>
          <a:endParaRPr lang="en-US"/>
        </a:p>
      </dgm:t>
    </dgm:pt>
    <dgm:pt modelId="{51EFFA9E-273E-4F62-BF6B-22A2CF48CCA0}" type="pres">
      <dgm:prSet presAssocID="{8477DCF8-6C50-4CE0-AD40-D61861F65C90}" presName="gear1dstNode" presStyleLbl="node1" presStyleIdx="0" presStyleCnt="3"/>
      <dgm:spPr/>
      <dgm:t>
        <a:bodyPr/>
        <a:lstStyle/>
        <a:p>
          <a:endParaRPr lang="en-US"/>
        </a:p>
      </dgm:t>
    </dgm:pt>
    <dgm:pt modelId="{CF9D0A68-B2B2-409B-BA3E-4035C3CB88A4}" type="pres">
      <dgm:prSet presAssocID="{DD6267D8-C1AA-4F91-8D7B-8F5B651DA6A3}" presName="gear2" presStyleLbl="node1" presStyleIdx="1" presStyleCnt="3">
        <dgm:presLayoutVars>
          <dgm:chMax val="1"/>
          <dgm:bulletEnabled val="1"/>
        </dgm:presLayoutVars>
      </dgm:prSet>
      <dgm:spPr/>
      <dgm:t>
        <a:bodyPr/>
        <a:lstStyle/>
        <a:p>
          <a:endParaRPr lang="en-US"/>
        </a:p>
      </dgm:t>
    </dgm:pt>
    <dgm:pt modelId="{5003B04F-D6FA-405E-886B-258B7F69ECBE}" type="pres">
      <dgm:prSet presAssocID="{DD6267D8-C1AA-4F91-8D7B-8F5B651DA6A3}" presName="gear2srcNode" presStyleLbl="node1" presStyleIdx="1" presStyleCnt="3"/>
      <dgm:spPr/>
      <dgm:t>
        <a:bodyPr/>
        <a:lstStyle/>
        <a:p>
          <a:endParaRPr lang="en-US"/>
        </a:p>
      </dgm:t>
    </dgm:pt>
    <dgm:pt modelId="{2EFEDB70-F883-4A6B-A431-C5A58C497AB8}" type="pres">
      <dgm:prSet presAssocID="{DD6267D8-C1AA-4F91-8D7B-8F5B651DA6A3}" presName="gear2dstNode" presStyleLbl="node1" presStyleIdx="1" presStyleCnt="3"/>
      <dgm:spPr/>
      <dgm:t>
        <a:bodyPr/>
        <a:lstStyle/>
        <a:p>
          <a:endParaRPr lang="en-US"/>
        </a:p>
      </dgm:t>
    </dgm:pt>
    <dgm:pt modelId="{0DC7E9CA-EF74-44AB-BEBF-3807267B4BC2}" type="pres">
      <dgm:prSet presAssocID="{314B1E94-45C2-4CB6-B215-B3AABE25E3DF}" presName="gear3" presStyleLbl="node1" presStyleIdx="2" presStyleCnt="3"/>
      <dgm:spPr/>
      <dgm:t>
        <a:bodyPr/>
        <a:lstStyle/>
        <a:p>
          <a:endParaRPr lang="en-US"/>
        </a:p>
      </dgm:t>
    </dgm:pt>
    <dgm:pt modelId="{ECED4067-28E0-459E-B8F3-2D34E8603A6D}" type="pres">
      <dgm:prSet presAssocID="{314B1E94-45C2-4CB6-B215-B3AABE25E3DF}" presName="gear3tx" presStyleLbl="node1" presStyleIdx="2" presStyleCnt="3">
        <dgm:presLayoutVars>
          <dgm:chMax val="1"/>
          <dgm:bulletEnabled val="1"/>
        </dgm:presLayoutVars>
      </dgm:prSet>
      <dgm:spPr/>
      <dgm:t>
        <a:bodyPr/>
        <a:lstStyle/>
        <a:p>
          <a:endParaRPr lang="en-US"/>
        </a:p>
      </dgm:t>
    </dgm:pt>
    <dgm:pt modelId="{4B91DE15-9DFC-469C-987B-16D8BE2A0B12}" type="pres">
      <dgm:prSet presAssocID="{314B1E94-45C2-4CB6-B215-B3AABE25E3DF}" presName="gear3srcNode" presStyleLbl="node1" presStyleIdx="2" presStyleCnt="3"/>
      <dgm:spPr/>
      <dgm:t>
        <a:bodyPr/>
        <a:lstStyle/>
        <a:p>
          <a:endParaRPr lang="en-US"/>
        </a:p>
      </dgm:t>
    </dgm:pt>
    <dgm:pt modelId="{29F855DF-13CC-47EF-B626-31952C95E2C8}" type="pres">
      <dgm:prSet presAssocID="{314B1E94-45C2-4CB6-B215-B3AABE25E3DF}" presName="gear3dstNode" presStyleLbl="node1" presStyleIdx="2" presStyleCnt="3"/>
      <dgm:spPr/>
      <dgm:t>
        <a:bodyPr/>
        <a:lstStyle/>
        <a:p>
          <a:endParaRPr lang="en-US"/>
        </a:p>
      </dgm:t>
    </dgm:pt>
    <dgm:pt modelId="{6BDE37D2-B364-4B8B-9D0F-33E68C0E420A}" type="pres">
      <dgm:prSet presAssocID="{21E75355-D19B-411E-ABBD-A6D111EFB15C}" presName="connector1" presStyleLbl="sibTrans2D1" presStyleIdx="0" presStyleCnt="3"/>
      <dgm:spPr/>
      <dgm:t>
        <a:bodyPr/>
        <a:lstStyle/>
        <a:p>
          <a:endParaRPr lang="en-US"/>
        </a:p>
      </dgm:t>
    </dgm:pt>
    <dgm:pt modelId="{8DBD5389-7D80-435B-8D1F-6DF5242B40FD}" type="pres">
      <dgm:prSet presAssocID="{8496F623-657E-4DEA-89E0-89DF51439AF5}" presName="connector2" presStyleLbl="sibTrans2D1" presStyleIdx="1" presStyleCnt="3"/>
      <dgm:spPr/>
      <dgm:t>
        <a:bodyPr/>
        <a:lstStyle/>
        <a:p>
          <a:endParaRPr lang="en-US"/>
        </a:p>
      </dgm:t>
    </dgm:pt>
    <dgm:pt modelId="{732D6712-C170-45B1-A08E-995B302D4592}" type="pres">
      <dgm:prSet presAssocID="{4F64240B-567E-4F58-A27C-5BB2886E0008}" presName="connector3" presStyleLbl="sibTrans2D1" presStyleIdx="2" presStyleCnt="3"/>
      <dgm:spPr/>
      <dgm:t>
        <a:bodyPr/>
        <a:lstStyle/>
        <a:p>
          <a:endParaRPr lang="en-US"/>
        </a:p>
      </dgm:t>
    </dgm:pt>
  </dgm:ptLst>
  <dgm:cxnLst>
    <dgm:cxn modelId="{1F7DB3C8-36E7-43BC-BA97-CC819A4DB475}" type="presOf" srcId="{DD6267D8-C1AA-4F91-8D7B-8F5B651DA6A3}" destId="{CF9D0A68-B2B2-409B-BA3E-4035C3CB88A4}" srcOrd="0" destOrd="0" presId="urn:microsoft.com/office/officeart/2005/8/layout/gear1"/>
    <dgm:cxn modelId="{18C8825D-721A-4C34-BF5F-105CC9355FF3}" type="presOf" srcId="{314B1E94-45C2-4CB6-B215-B3AABE25E3DF}" destId="{4B91DE15-9DFC-469C-987B-16D8BE2A0B12}" srcOrd="2" destOrd="0" presId="urn:microsoft.com/office/officeart/2005/8/layout/gear1"/>
    <dgm:cxn modelId="{091CCA87-5597-4EA0-B3D3-FF179705C05D}" type="presOf" srcId="{8477DCF8-6C50-4CE0-AD40-D61861F65C90}" destId="{6526511B-3D8A-467E-8A80-D73665EA8734}" srcOrd="0" destOrd="0" presId="urn:microsoft.com/office/officeart/2005/8/layout/gear1"/>
    <dgm:cxn modelId="{95D61398-9000-4FDB-8896-6C5B686F2164}" type="presOf" srcId="{DD6267D8-C1AA-4F91-8D7B-8F5B651DA6A3}" destId="{2EFEDB70-F883-4A6B-A431-C5A58C497AB8}" srcOrd="2" destOrd="0" presId="urn:microsoft.com/office/officeart/2005/8/layout/gear1"/>
    <dgm:cxn modelId="{C0D2E573-F562-41DF-88B0-92B5854AFD20}" type="presOf" srcId="{74D3E4BE-10DD-44BF-B2D0-6C40ED346383}" destId="{06D0C067-29E2-45BD-B356-1B183B064732}" srcOrd="0" destOrd="0" presId="urn:microsoft.com/office/officeart/2005/8/layout/gear1"/>
    <dgm:cxn modelId="{51BBFB81-E077-41C5-B9DC-A27239F7DF28}" srcId="{74D3E4BE-10DD-44BF-B2D0-6C40ED346383}" destId="{8477DCF8-6C50-4CE0-AD40-D61861F65C90}" srcOrd="0" destOrd="0" parTransId="{E5256C44-D78E-47EA-8F3A-A83A6F119B19}" sibTransId="{21E75355-D19B-411E-ABBD-A6D111EFB15C}"/>
    <dgm:cxn modelId="{422C9DC7-97B9-48D9-AC7C-0F6E6E4D66F5}" type="presOf" srcId="{4F64240B-567E-4F58-A27C-5BB2886E0008}" destId="{732D6712-C170-45B1-A08E-995B302D4592}" srcOrd="0" destOrd="0" presId="urn:microsoft.com/office/officeart/2005/8/layout/gear1"/>
    <dgm:cxn modelId="{88D24075-265A-41C4-8CDF-389EA29696FF}" type="presOf" srcId="{8477DCF8-6C50-4CE0-AD40-D61861F65C90}" destId="{51EFFA9E-273E-4F62-BF6B-22A2CF48CCA0}" srcOrd="2" destOrd="0" presId="urn:microsoft.com/office/officeart/2005/8/layout/gear1"/>
    <dgm:cxn modelId="{624564AA-BB83-4395-93A1-274AB4B85756}" type="presOf" srcId="{314B1E94-45C2-4CB6-B215-B3AABE25E3DF}" destId="{ECED4067-28E0-459E-B8F3-2D34E8603A6D}" srcOrd="1" destOrd="0" presId="urn:microsoft.com/office/officeart/2005/8/layout/gear1"/>
    <dgm:cxn modelId="{DED2A086-0E3C-448D-B774-389241EABE4F}" type="presOf" srcId="{21E75355-D19B-411E-ABBD-A6D111EFB15C}" destId="{6BDE37D2-B364-4B8B-9D0F-33E68C0E420A}" srcOrd="0" destOrd="0" presId="urn:microsoft.com/office/officeart/2005/8/layout/gear1"/>
    <dgm:cxn modelId="{9252DB97-BDF1-4038-9D5C-46BF09995C49}" type="presOf" srcId="{8477DCF8-6C50-4CE0-AD40-D61861F65C90}" destId="{DA937C95-54A7-4DF1-AA27-1DA6DAEF7F46}" srcOrd="1" destOrd="0" presId="urn:microsoft.com/office/officeart/2005/8/layout/gear1"/>
    <dgm:cxn modelId="{C0440A1B-6640-4884-9096-C809CCD7291B}" type="presOf" srcId="{314B1E94-45C2-4CB6-B215-B3AABE25E3DF}" destId="{0DC7E9CA-EF74-44AB-BEBF-3807267B4BC2}" srcOrd="0" destOrd="0" presId="urn:microsoft.com/office/officeart/2005/8/layout/gear1"/>
    <dgm:cxn modelId="{6E1DB78D-7789-47B3-8411-69509859E258}" type="presOf" srcId="{DD6267D8-C1AA-4F91-8D7B-8F5B651DA6A3}" destId="{5003B04F-D6FA-405E-886B-258B7F69ECBE}" srcOrd="1" destOrd="0" presId="urn:microsoft.com/office/officeart/2005/8/layout/gear1"/>
    <dgm:cxn modelId="{2BE1B0E8-A069-4675-BE98-95CB84D5DE99}" srcId="{74D3E4BE-10DD-44BF-B2D0-6C40ED346383}" destId="{DD6267D8-C1AA-4F91-8D7B-8F5B651DA6A3}" srcOrd="1" destOrd="0" parTransId="{6756327D-A3D8-4295-A1C6-65E1FF59FC31}" sibTransId="{8496F623-657E-4DEA-89E0-89DF51439AF5}"/>
    <dgm:cxn modelId="{84509BC0-F5B5-407C-8E1C-F692D2BFFC6A}" type="presOf" srcId="{314B1E94-45C2-4CB6-B215-B3AABE25E3DF}" destId="{29F855DF-13CC-47EF-B626-31952C95E2C8}" srcOrd="3" destOrd="0" presId="urn:microsoft.com/office/officeart/2005/8/layout/gear1"/>
    <dgm:cxn modelId="{6F0F1086-0848-42A2-9649-625D834D0318}" type="presOf" srcId="{8496F623-657E-4DEA-89E0-89DF51439AF5}" destId="{8DBD5389-7D80-435B-8D1F-6DF5242B40FD}" srcOrd="0" destOrd="0" presId="urn:microsoft.com/office/officeart/2005/8/layout/gear1"/>
    <dgm:cxn modelId="{1A1B2482-6B74-4182-AFB2-5FD37705221F}" srcId="{74D3E4BE-10DD-44BF-B2D0-6C40ED346383}" destId="{314B1E94-45C2-4CB6-B215-B3AABE25E3DF}" srcOrd="2" destOrd="0" parTransId="{A56AA2A0-BB08-49CC-8C71-207BB09E53ED}" sibTransId="{4F64240B-567E-4F58-A27C-5BB2886E0008}"/>
    <dgm:cxn modelId="{FB7A2FDE-0C0B-444F-9382-AA6EA93BE8D0}" type="presParOf" srcId="{06D0C067-29E2-45BD-B356-1B183B064732}" destId="{6526511B-3D8A-467E-8A80-D73665EA8734}" srcOrd="0" destOrd="0" presId="urn:microsoft.com/office/officeart/2005/8/layout/gear1"/>
    <dgm:cxn modelId="{8306AA83-FAB9-4E44-8297-E9AF4DA33817}" type="presParOf" srcId="{06D0C067-29E2-45BD-B356-1B183B064732}" destId="{DA937C95-54A7-4DF1-AA27-1DA6DAEF7F46}" srcOrd="1" destOrd="0" presId="urn:microsoft.com/office/officeart/2005/8/layout/gear1"/>
    <dgm:cxn modelId="{00702031-AEC3-497E-85AF-79F8105FB25C}" type="presParOf" srcId="{06D0C067-29E2-45BD-B356-1B183B064732}" destId="{51EFFA9E-273E-4F62-BF6B-22A2CF48CCA0}" srcOrd="2" destOrd="0" presId="urn:microsoft.com/office/officeart/2005/8/layout/gear1"/>
    <dgm:cxn modelId="{8F233DBD-2C63-4F92-832B-C0C383E88290}" type="presParOf" srcId="{06D0C067-29E2-45BD-B356-1B183B064732}" destId="{CF9D0A68-B2B2-409B-BA3E-4035C3CB88A4}" srcOrd="3" destOrd="0" presId="urn:microsoft.com/office/officeart/2005/8/layout/gear1"/>
    <dgm:cxn modelId="{DC8B41F1-52E6-4036-AC5B-CE3D3828865C}" type="presParOf" srcId="{06D0C067-29E2-45BD-B356-1B183B064732}" destId="{5003B04F-D6FA-405E-886B-258B7F69ECBE}" srcOrd="4" destOrd="0" presId="urn:microsoft.com/office/officeart/2005/8/layout/gear1"/>
    <dgm:cxn modelId="{73A6A495-C369-4528-94B5-19C3C27410E6}" type="presParOf" srcId="{06D0C067-29E2-45BD-B356-1B183B064732}" destId="{2EFEDB70-F883-4A6B-A431-C5A58C497AB8}" srcOrd="5" destOrd="0" presId="urn:microsoft.com/office/officeart/2005/8/layout/gear1"/>
    <dgm:cxn modelId="{98E8B3B7-D48C-422E-8561-7859E32576DE}" type="presParOf" srcId="{06D0C067-29E2-45BD-B356-1B183B064732}" destId="{0DC7E9CA-EF74-44AB-BEBF-3807267B4BC2}" srcOrd="6" destOrd="0" presId="urn:microsoft.com/office/officeart/2005/8/layout/gear1"/>
    <dgm:cxn modelId="{91269E27-CDE2-4253-A1C7-43EC2EC73D23}" type="presParOf" srcId="{06D0C067-29E2-45BD-B356-1B183B064732}" destId="{ECED4067-28E0-459E-B8F3-2D34E8603A6D}" srcOrd="7" destOrd="0" presId="urn:microsoft.com/office/officeart/2005/8/layout/gear1"/>
    <dgm:cxn modelId="{6B47DE02-ECE2-49A2-BC51-D3E6C6851E7A}" type="presParOf" srcId="{06D0C067-29E2-45BD-B356-1B183B064732}" destId="{4B91DE15-9DFC-469C-987B-16D8BE2A0B12}" srcOrd="8" destOrd="0" presId="urn:microsoft.com/office/officeart/2005/8/layout/gear1"/>
    <dgm:cxn modelId="{1F8B252A-7627-47BD-8035-40F20CECC157}" type="presParOf" srcId="{06D0C067-29E2-45BD-B356-1B183B064732}" destId="{29F855DF-13CC-47EF-B626-31952C95E2C8}" srcOrd="9" destOrd="0" presId="urn:microsoft.com/office/officeart/2005/8/layout/gear1"/>
    <dgm:cxn modelId="{12AF9E25-96C5-48A8-B221-AF74F9496783}" type="presParOf" srcId="{06D0C067-29E2-45BD-B356-1B183B064732}" destId="{6BDE37D2-B364-4B8B-9D0F-33E68C0E420A}" srcOrd="10" destOrd="0" presId="urn:microsoft.com/office/officeart/2005/8/layout/gear1"/>
    <dgm:cxn modelId="{9176AD19-D797-422A-94DA-F9F8FFC362C1}" type="presParOf" srcId="{06D0C067-29E2-45BD-B356-1B183B064732}" destId="{8DBD5389-7D80-435B-8D1F-6DF5242B40FD}" srcOrd="11" destOrd="0" presId="urn:microsoft.com/office/officeart/2005/8/layout/gear1"/>
    <dgm:cxn modelId="{87286286-B061-4571-9BFB-01F1010DFF58}" type="presParOf" srcId="{06D0C067-29E2-45BD-B356-1B183B064732}" destId="{732D6712-C170-45B1-A08E-995B302D4592}"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5B82F1D-9042-483D-813D-DCEEDEB8C11E}" type="doc">
      <dgm:prSet loTypeId="urn:microsoft.com/office/officeart/2005/8/layout/target1" loCatId="relationship" qsTypeId="urn:microsoft.com/office/officeart/2005/8/quickstyle/simple1" qsCatId="simple" csTypeId="urn:microsoft.com/office/officeart/2005/8/colors/accent1_2" csCatId="accent1" phldr="1"/>
      <dgm:spPr/>
    </dgm:pt>
    <dgm:pt modelId="{0EDADF5A-0B16-401F-86D9-497227840AAF}">
      <dgm:prSet phldrT="[Text]"/>
      <dgm:spPr/>
      <dgm:t>
        <a:bodyPr/>
        <a:lstStyle/>
        <a:p>
          <a:r>
            <a:rPr lang="en-US" dirty="0" smtClean="0"/>
            <a:t>Assessment</a:t>
          </a:r>
          <a:endParaRPr lang="en-US" dirty="0"/>
        </a:p>
      </dgm:t>
    </dgm:pt>
    <dgm:pt modelId="{01329083-CAD9-4DE8-BF8B-75E2660F2EB6}" type="parTrans" cxnId="{91FF3398-62CA-4B9A-8A06-FAD7659E498B}">
      <dgm:prSet/>
      <dgm:spPr/>
      <dgm:t>
        <a:bodyPr/>
        <a:lstStyle/>
        <a:p>
          <a:endParaRPr lang="en-US"/>
        </a:p>
      </dgm:t>
    </dgm:pt>
    <dgm:pt modelId="{D0CA0A14-781F-4EBB-B7D8-247FCE955869}" type="sibTrans" cxnId="{91FF3398-62CA-4B9A-8A06-FAD7659E498B}">
      <dgm:prSet/>
      <dgm:spPr/>
      <dgm:t>
        <a:bodyPr/>
        <a:lstStyle/>
        <a:p>
          <a:endParaRPr lang="en-US"/>
        </a:p>
      </dgm:t>
    </dgm:pt>
    <dgm:pt modelId="{384C36C0-202C-47FD-883C-A7BBC9121845}">
      <dgm:prSet phldrT="[Text]"/>
      <dgm:spPr/>
      <dgm:t>
        <a:bodyPr/>
        <a:lstStyle/>
        <a:p>
          <a:r>
            <a:rPr lang="en-US" dirty="0" smtClean="0"/>
            <a:t>Instruction</a:t>
          </a:r>
          <a:endParaRPr lang="en-US" dirty="0"/>
        </a:p>
      </dgm:t>
    </dgm:pt>
    <dgm:pt modelId="{F3A2DA8A-B3CD-4413-A478-ED105B0E9303}" type="parTrans" cxnId="{635296D3-FBEC-42B3-800B-32BF0495F10F}">
      <dgm:prSet/>
      <dgm:spPr/>
      <dgm:t>
        <a:bodyPr/>
        <a:lstStyle/>
        <a:p>
          <a:endParaRPr lang="en-US"/>
        </a:p>
      </dgm:t>
    </dgm:pt>
    <dgm:pt modelId="{54D3B39F-BE84-4C13-BE13-60D07F0D0FE1}" type="sibTrans" cxnId="{635296D3-FBEC-42B3-800B-32BF0495F10F}">
      <dgm:prSet/>
      <dgm:spPr/>
      <dgm:t>
        <a:bodyPr/>
        <a:lstStyle/>
        <a:p>
          <a:endParaRPr lang="en-US"/>
        </a:p>
      </dgm:t>
    </dgm:pt>
    <dgm:pt modelId="{7D34365C-76C6-439E-957D-4D7BE6B562BA}">
      <dgm:prSet phldrT="[Text]"/>
      <dgm:spPr/>
      <dgm:t>
        <a:bodyPr/>
        <a:lstStyle/>
        <a:p>
          <a:r>
            <a:rPr lang="en-US" dirty="0" smtClean="0"/>
            <a:t>Curriculum</a:t>
          </a:r>
          <a:endParaRPr lang="en-US" dirty="0"/>
        </a:p>
      </dgm:t>
    </dgm:pt>
    <dgm:pt modelId="{8ED7802E-5357-42A2-9B89-A6D169C8EFBE}" type="parTrans" cxnId="{41EA403A-1746-4FB6-AE5F-549859C61323}">
      <dgm:prSet/>
      <dgm:spPr/>
      <dgm:t>
        <a:bodyPr/>
        <a:lstStyle/>
        <a:p>
          <a:endParaRPr lang="en-US"/>
        </a:p>
      </dgm:t>
    </dgm:pt>
    <dgm:pt modelId="{8EFCE38E-C51D-4540-8961-EC3FDB4F3385}" type="sibTrans" cxnId="{41EA403A-1746-4FB6-AE5F-549859C61323}">
      <dgm:prSet/>
      <dgm:spPr/>
      <dgm:t>
        <a:bodyPr/>
        <a:lstStyle/>
        <a:p>
          <a:endParaRPr lang="en-US"/>
        </a:p>
      </dgm:t>
    </dgm:pt>
    <dgm:pt modelId="{110DB419-CC6F-480D-81BB-A042E2D75C25}" type="pres">
      <dgm:prSet presAssocID="{E5B82F1D-9042-483D-813D-DCEEDEB8C11E}" presName="composite" presStyleCnt="0">
        <dgm:presLayoutVars>
          <dgm:chMax val="5"/>
          <dgm:dir/>
          <dgm:resizeHandles val="exact"/>
        </dgm:presLayoutVars>
      </dgm:prSet>
      <dgm:spPr/>
    </dgm:pt>
    <dgm:pt modelId="{A713E7D5-5CC8-4255-8B2B-49819D3F1551}" type="pres">
      <dgm:prSet presAssocID="{0EDADF5A-0B16-401F-86D9-497227840AAF}" presName="circle1" presStyleLbl="lnNode1" presStyleIdx="0" presStyleCnt="3"/>
      <dgm:spPr/>
    </dgm:pt>
    <dgm:pt modelId="{5BB76C63-814F-4F7C-BD45-C5CC30155E21}" type="pres">
      <dgm:prSet presAssocID="{0EDADF5A-0B16-401F-86D9-497227840AAF}" presName="text1" presStyleLbl="revTx" presStyleIdx="0" presStyleCnt="3">
        <dgm:presLayoutVars>
          <dgm:bulletEnabled val="1"/>
        </dgm:presLayoutVars>
      </dgm:prSet>
      <dgm:spPr/>
      <dgm:t>
        <a:bodyPr/>
        <a:lstStyle/>
        <a:p>
          <a:endParaRPr lang="en-US"/>
        </a:p>
      </dgm:t>
    </dgm:pt>
    <dgm:pt modelId="{A9F1BAA9-0E33-4473-ADA7-299B5FED27B8}" type="pres">
      <dgm:prSet presAssocID="{0EDADF5A-0B16-401F-86D9-497227840AAF}" presName="line1" presStyleLbl="callout" presStyleIdx="0" presStyleCnt="6"/>
      <dgm:spPr/>
    </dgm:pt>
    <dgm:pt modelId="{E9C283C2-8235-4F29-821B-57E1FA3376BC}" type="pres">
      <dgm:prSet presAssocID="{0EDADF5A-0B16-401F-86D9-497227840AAF}" presName="d1" presStyleLbl="callout" presStyleIdx="1" presStyleCnt="6"/>
      <dgm:spPr/>
    </dgm:pt>
    <dgm:pt modelId="{B50D6180-375D-4A98-9E47-BE50D780FDFE}" type="pres">
      <dgm:prSet presAssocID="{384C36C0-202C-47FD-883C-A7BBC9121845}" presName="circle2" presStyleLbl="lnNode1" presStyleIdx="1" presStyleCnt="3"/>
      <dgm:spPr/>
    </dgm:pt>
    <dgm:pt modelId="{15AEBBF7-DCFE-4557-AEEB-405DC9D1C797}" type="pres">
      <dgm:prSet presAssocID="{384C36C0-202C-47FD-883C-A7BBC9121845}" presName="text2" presStyleLbl="revTx" presStyleIdx="1" presStyleCnt="3">
        <dgm:presLayoutVars>
          <dgm:bulletEnabled val="1"/>
        </dgm:presLayoutVars>
      </dgm:prSet>
      <dgm:spPr/>
      <dgm:t>
        <a:bodyPr/>
        <a:lstStyle/>
        <a:p>
          <a:endParaRPr lang="en-US"/>
        </a:p>
      </dgm:t>
    </dgm:pt>
    <dgm:pt modelId="{9A556769-B40B-40D7-A81F-1742188A68B2}" type="pres">
      <dgm:prSet presAssocID="{384C36C0-202C-47FD-883C-A7BBC9121845}" presName="line2" presStyleLbl="callout" presStyleIdx="2" presStyleCnt="6"/>
      <dgm:spPr/>
    </dgm:pt>
    <dgm:pt modelId="{757243F5-8487-4228-93B6-301941EE2D45}" type="pres">
      <dgm:prSet presAssocID="{384C36C0-202C-47FD-883C-A7BBC9121845}" presName="d2" presStyleLbl="callout" presStyleIdx="3" presStyleCnt="6"/>
      <dgm:spPr/>
    </dgm:pt>
    <dgm:pt modelId="{75A2FEDD-36D0-4135-AEDB-CCD0B21D4999}" type="pres">
      <dgm:prSet presAssocID="{7D34365C-76C6-439E-957D-4D7BE6B562BA}" presName="circle3" presStyleLbl="lnNode1" presStyleIdx="2" presStyleCnt="3"/>
      <dgm:spPr/>
    </dgm:pt>
    <dgm:pt modelId="{5A692E22-5EC7-44E8-8249-807F5205BC05}" type="pres">
      <dgm:prSet presAssocID="{7D34365C-76C6-439E-957D-4D7BE6B562BA}" presName="text3" presStyleLbl="revTx" presStyleIdx="2" presStyleCnt="3">
        <dgm:presLayoutVars>
          <dgm:bulletEnabled val="1"/>
        </dgm:presLayoutVars>
      </dgm:prSet>
      <dgm:spPr/>
      <dgm:t>
        <a:bodyPr/>
        <a:lstStyle/>
        <a:p>
          <a:endParaRPr lang="en-US"/>
        </a:p>
      </dgm:t>
    </dgm:pt>
    <dgm:pt modelId="{76311977-CB5E-4143-B67F-4D454386490D}" type="pres">
      <dgm:prSet presAssocID="{7D34365C-76C6-439E-957D-4D7BE6B562BA}" presName="line3" presStyleLbl="callout" presStyleIdx="4" presStyleCnt="6"/>
      <dgm:spPr/>
    </dgm:pt>
    <dgm:pt modelId="{8042FE12-BAF2-4554-B1BD-970275302797}" type="pres">
      <dgm:prSet presAssocID="{7D34365C-76C6-439E-957D-4D7BE6B562BA}" presName="d3" presStyleLbl="callout" presStyleIdx="5" presStyleCnt="6"/>
      <dgm:spPr/>
    </dgm:pt>
  </dgm:ptLst>
  <dgm:cxnLst>
    <dgm:cxn modelId="{91FF3398-62CA-4B9A-8A06-FAD7659E498B}" srcId="{E5B82F1D-9042-483D-813D-DCEEDEB8C11E}" destId="{0EDADF5A-0B16-401F-86D9-497227840AAF}" srcOrd="0" destOrd="0" parTransId="{01329083-CAD9-4DE8-BF8B-75E2660F2EB6}" sibTransId="{D0CA0A14-781F-4EBB-B7D8-247FCE955869}"/>
    <dgm:cxn modelId="{C6DB540F-BA69-471E-B60C-895C4514A683}" type="presOf" srcId="{E5B82F1D-9042-483D-813D-DCEEDEB8C11E}" destId="{110DB419-CC6F-480D-81BB-A042E2D75C25}" srcOrd="0" destOrd="0" presId="urn:microsoft.com/office/officeart/2005/8/layout/target1"/>
    <dgm:cxn modelId="{635296D3-FBEC-42B3-800B-32BF0495F10F}" srcId="{E5B82F1D-9042-483D-813D-DCEEDEB8C11E}" destId="{384C36C0-202C-47FD-883C-A7BBC9121845}" srcOrd="1" destOrd="0" parTransId="{F3A2DA8A-B3CD-4413-A478-ED105B0E9303}" sibTransId="{54D3B39F-BE84-4C13-BE13-60D07F0D0FE1}"/>
    <dgm:cxn modelId="{41EA403A-1746-4FB6-AE5F-549859C61323}" srcId="{E5B82F1D-9042-483D-813D-DCEEDEB8C11E}" destId="{7D34365C-76C6-439E-957D-4D7BE6B562BA}" srcOrd="2" destOrd="0" parTransId="{8ED7802E-5357-42A2-9B89-A6D169C8EFBE}" sibTransId="{8EFCE38E-C51D-4540-8961-EC3FDB4F3385}"/>
    <dgm:cxn modelId="{9C2E1C98-BDAC-4C50-A0CF-699AE376B30D}" type="presOf" srcId="{384C36C0-202C-47FD-883C-A7BBC9121845}" destId="{15AEBBF7-DCFE-4557-AEEB-405DC9D1C797}" srcOrd="0" destOrd="0" presId="urn:microsoft.com/office/officeart/2005/8/layout/target1"/>
    <dgm:cxn modelId="{2E77809D-BD2E-4AAD-8EC0-922CF8F37575}" type="presOf" srcId="{7D34365C-76C6-439E-957D-4D7BE6B562BA}" destId="{5A692E22-5EC7-44E8-8249-807F5205BC05}" srcOrd="0" destOrd="0" presId="urn:microsoft.com/office/officeart/2005/8/layout/target1"/>
    <dgm:cxn modelId="{1CA80F0C-899E-40AF-BFC0-2ECC6F0EB38B}" type="presOf" srcId="{0EDADF5A-0B16-401F-86D9-497227840AAF}" destId="{5BB76C63-814F-4F7C-BD45-C5CC30155E21}" srcOrd="0" destOrd="0" presId="urn:microsoft.com/office/officeart/2005/8/layout/target1"/>
    <dgm:cxn modelId="{28522072-5B15-4609-AC73-D8ED5590F70A}" type="presParOf" srcId="{110DB419-CC6F-480D-81BB-A042E2D75C25}" destId="{A713E7D5-5CC8-4255-8B2B-49819D3F1551}" srcOrd="0" destOrd="0" presId="urn:microsoft.com/office/officeart/2005/8/layout/target1"/>
    <dgm:cxn modelId="{23AF52C8-FB38-410D-84D4-B9598D1DF963}" type="presParOf" srcId="{110DB419-CC6F-480D-81BB-A042E2D75C25}" destId="{5BB76C63-814F-4F7C-BD45-C5CC30155E21}" srcOrd="1" destOrd="0" presId="urn:microsoft.com/office/officeart/2005/8/layout/target1"/>
    <dgm:cxn modelId="{C2A71BE4-A623-46E6-B49F-7DB01752F81F}" type="presParOf" srcId="{110DB419-CC6F-480D-81BB-A042E2D75C25}" destId="{A9F1BAA9-0E33-4473-ADA7-299B5FED27B8}" srcOrd="2" destOrd="0" presId="urn:microsoft.com/office/officeart/2005/8/layout/target1"/>
    <dgm:cxn modelId="{11DED5CF-27D4-4029-B1C3-7529FF8B5E90}" type="presParOf" srcId="{110DB419-CC6F-480D-81BB-A042E2D75C25}" destId="{E9C283C2-8235-4F29-821B-57E1FA3376BC}" srcOrd="3" destOrd="0" presId="urn:microsoft.com/office/officeart/2005/8/layout/target1"/>
    <dgm:cxn modelId="{EFD186D5-6567-41ED-8515-2BE1E938B9D9}" type="presParOf" srcId="{110DB419-CC6F-480D-81BB-A042E2D75C25}" destId="{B50D6180-375D-4A98-9E47-BE50D780FDFE}" srcOrd="4" destOrd="0" presId="urn:microsoft.com/office/officeart/2005/8/layout/target1"/>
    <dgm:cxn modelId="{46D598DC-4D64-4376-A90E-92E835765712}" type="presParOf" srcId="{110DB419-CC6F-480D-81BB-A042E2D75C25}" destId="{15AEBBF7-DCFE-4557-AEEB-405DC9D1C797}" srcOrd="5" destOrd="0" presId="urn:microsoft.com/office/officeart/2005/8/layout/target1"/>
    <dgm:cxn modelId="{DEC8D194-A198-465D-A16C-49136DC71C68}" type="presParOf" srcId="{110DB419-CC6F-480D-81BB-A042E2D75C25}" destId="{9A556769-B40B-40D7-A81F-1742188A68B2}" srcOrd="6" destOrd="0" presId="urn:microsoft.com/office/officeart/2005/8/layout/target1"/>
    <dgm:cxn modelId="{CC057FD7-A561-4612-BD12-862DF378DECB}" type="presParOf" srcId="{110DB419-CC6F-480D-81BB-A042E2D75C25}" destId="{757243F5-8487-4228-93B6-301941EE2D45}" srcOrd="7" destOrd="0" presId="urn:microsoft.com/office/officeart/2005/8/layout/target1"/>
    <dgm:cxn modelId="{CFB89314-8F5B-40EB-AEC9-E2BA232E7334}" type="presParOf" srcId="{110DB419-CC6F-480D-81BB-A042E2D75C25}" destId="{75A2FEDD-36D0-4135-AEDB-CCD0B21D4999}" srcOrd="8" destOrd="0" presId="urn:microsoft.com/office/officeart/2005/8/layout/target1"/>
    <dgm:cxn modelId="{5C0901D2-D440-476B-BCBF-0D99A2F695F5}" type="presParOf" srcId="{110DB419-CC6F-480D-81BB-A042E2D75C25}" destId="{5A692E22-5EC7-44E8-8249-807F5205BC05}" srcOrd="9" destOrd="0" presId="urn:microsoft.com/office/officeart/2005/8/layout/target1"/>
    <dgm:cxn modelId="{34796BB8-2AA5-4B01-8EC0-7EB4E6627CB3}" type="presParOf" srcId="{110DB419-CC6F-480D-81BB-A042E2D75C25}" destId="{76311977-CB5E-4143-B67F-4D454386490D}" srcOrd="10" destOrd="0" presId="urn:microsoft.com/office/officeart/2005/8/layout/target1"/>
    <dgm:cxn modelId="{394B47E3-374B-45BC-B7F3-9B8551F405E9}" type="presParOf" srcId="{110DB419-CC6F-480D-81BB-A042E2D75C25}" destId="{8042FE12-BAF2-4554-B1BD-970275302797}" srcOrd="11"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8220-DD31-489D-A6DB-D757FC17C2EB}">
      <dsp:nvSpPr>
        <dsp:cNvPr id="0" name=""/>
        <dsp:cNvSpPr/>
      </dsp:nvSpPr>
      <dsp:spPr>
        <a:xfrm>
          <a:off x="4800917" y="3035857"/>
          <a:ext cx="2205461" cy="1428638"/>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Valued knowledge , Skills, Attitudes</a:t>
          </a:r>
          <a:endParaRPr lang="en-US" sz="1200" kern="1200" dirty="0"/>
        </a:p>
        <a:p>
          <a:pPr marL="114300" lvl="1" indent="-114300" algn="l" defTabSz="533400">
            <a:lnSpc>
              <a:spcPct val="90000"/>
            </a:lnSpc>
            <a:spcBef>
              <a:spcPct val="0"/>
            </a:spcBef>
            <a:spcAft>
              <a:spcPct val="15000"/>
            </a:spcAft>
            <a:buChar char="••"/>
          </a:pPr>
          <a:r>
            <a:rPr lang="en-US" sz="1200" kern="1200" dirty="0" smtClean="0"/>
            <a:t>Stakeholders</a:t>
          </a:r>
          <a:endParaRPr lang="en-US" sz="1200" kern="1200" dirty="0"/>
        </a:p>
        <a:p>
          <a:pPr marL="114300" lvl="1" indent="-114300" algn="l" defTabSz="533400">
            <a:lnSpc>
              <a:spcPct val="90000"/>
            </a:lnSpc>
            <a:spcBef>
              <a:spcPct val="0"/>
            </a:spcBef>
            <a:spcAft>
              <a:spcPct val="15000"/>
            </a:spcAft>
            <a:buChar char="••"/>
          </a:pPr>
          <a:endParaRPr lang="en-US" sz="1200" kern="1200" dirty="0"/>
        </a:p>
        <a:p>
          <a:pPr marL="57150" lvl="1" indent="-57150" algn="l" defTabSz="400050">
            <a:lnSpc>
              <a:spcPct val="90000"/>
            </a:lnSpc>
            <a:spcBef>
              <a:spcPct val="0"/>
            </a:spcBef>
            <a:spcAft>
              <a:spcPct val="15000"/>
            </a:spcAft>
            <a:buChar char="••"/>
          </a:pPr>
          <a:endParaRPr lang="en-US" sz="900" kern="1200" dirty="0"/>
        </a:p>
      </dsp:txBody>
      <dsp:txXfrm>
        <a:off x="5493938" y="3424399"/>
        <a:ext cx="1481056" cy="1008713"/>
      </dsp:txXfrm>
    </dsp:sp>
    <dsp:sp modelId="{737E4F5B-6178-44B5-A980-105182BAEB8E}">
      <dsp:nvSpPr>
        <dsp:cNvPr id="0" name=""/>
        <dsp:cNvSpPr/>
      </dsp:nvSpPr>
      <dsp:spPr>
        <a:xfrm>
          <a:off x="1224147" y="3035857"/>
          <a:ext cx="2205461" cy="1428638"/>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Resources</a:t>
          </a:r>
          <a:endParaRPr lang="en-US" sz="1200" kern="1200" dirty="0"/>
        </a:p>
        <a:p>
          <a:pPr marL="114300" lvl="1" indent="-114300" algn="l" defTabSz="533400">
            <a:lnSpc>
              <a:spcPct val="90000"/>
            </a:lnSpc>
            <a:spcBef>
              <a:spcPct val="0"/>
            </a:spcBef>
            <a:spcAft>
              <a:spcPct val="15000"/>
            </a:spcAft>
            <a:buChar char="••"/>
          </a:pPr>
          <a:r>
            <a:rPr lang="en-US" sz="1200" kern="1200" dirty="0" smtClean="0"/>
            <a:t>Ambiance</a:t>
          </a:r>
          <a:endParaRPr lang="en-US" sz="1200" kern="1200" dirty="0"/>
        </a:p>
        <a:p>
          <a:pPr marL="114300" lvl="1" indent="-114300" algn="l" defTabSz="533400">
            <a:lnSpc>
              <a:spcPct val="90000"/>
            </a:lnSpc>
            <a:spcBef>
              <a:spcPct val="0"/>
            </a:spcBef>
            <a:spcAft>
              <a:spcPct val="15000"/>
            </a:spcAft>
            <a:buChar char="••"/>
          </a:pPr>
          <a:r>
            <a:rPr lang="en-US" sz="1200" kern="1200" dirty="0" smtClean="0"/>
            <a:t>Norms</a:t>
          </a:r>
          <a:endParaRPr lang="en-US" sz="1200" kern="1200" dirty="0"/>
        </a:p>
        <a:p>
          <a:pPr marL="57150" lvl="1" indent="-57150" algn="l" defTabSz="400050">
            <a:lnSpc>
              <a:spcPct val="90000"/>
            </a:lnSpc>
            <a:spcBef>
              <a:spcPct val="0"/>
            </a:spcBef>
            <a:spcAft>
              <a:spcPct val="15000"/>
            </a:spcAft>
            <a:buChar char="••"/>
          </a:pPr>
          <a:endParaRPr lang="en-US" sz="900" kern="1200" dirty="0"/>
        </a:p>
      </dsp:txBody>
      <dsp:txXfrm>
        <a:off x="1255530" y="3424399"/>
        <a:ext cx="1481056" cy="1008713"/>
      </dsp:txXfrm>
    </dsp:sp>
    <dsp:sp modelId="{3CDD084F-521F-47F0-9F62-7D500A44EFF0}">
      <dsp:nvSpPr>
        <dsp:cNvPr id="0" name=""/>
        <dsp:cNvSpPr/>
      </dsp:nvSpPr>
      <dsp:spPr>
        <a:xfrm>
          <a:off x="4800917" y="0"/>
          <a:ext cx="2205461" cy="1428638"/>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Curriculum</a:t>
          </a:r>
          <a:endParaRPr lang="en-US" sz="1200" kern="1200" dirty="0"/>
        </a:p>
        <a:p>
          <a:pPr marL="114300" lvl="1" indent="-114300" algn="l" defTabSz="533400">
            <a:lnSpc>
              <a:spcPct val="90000"/>
            </a:lnSpc>
            <a:spcBef>
              <a:spcPct val="0"/>
            </a:spcBef>
            <a:spcAft>
              <a:spcPct val="15000"/>
            </a:spcAft>
            <a:buChar char="••"/>
          </a:pPr>
          <a:r>
            <a:rPr lang="en-US" sz="1200" kern="1200" dirty="0" smtClean="0"/>
            <a:t>Resources</a:t>
          </a:r>
          <a:endParaRPr lang="en-US" sz="1200" kern="1200" dirty="0"/>
        </a:p>
        <a:p>
          <a:pPr marL="114300" lvl="1" indent="-114300" algn="l" defTabSz="533400">
            <a:lnSpc>
              <a:spcPct val="90000"/>
            </a:lnSpc>
            <a:spcBef>
              <a:spcPct val="0"/>
            </a:spcBef>
            <a:spcAft>
              <a:spcPct val="15000"/>
            </a:spcAft>
            <a:buChar char="••"/>
          </a:pPr>
          <a:r>
            <a:rPr lang="en-US" sz="1200" kern="1200" dirty="0" smtClean="0"/>
            <a:t>Culture</a:t>
          </a:r>
          <a:endParaRPr lang="en-US" sz="1200" kern="1200" dirty="0"/>
        </a:p>
        <a:p>
          <a:pPr marL="114300" lvl="1" indent="-114300" algn="l" defTabSz="533400">
            <a:lnSpc>
              <a:spcPct val="90000"/>
            </a:lnSpc>
            <a:spcBef>
              <a:spcPct val="0"/>
            </a:spcBef>
            <a:spcAft>
              <a:spcPct val="15000"/>
            </a:spcAft>
            <a:buChar char="••"/>
          </a:pPr>
          <a:r>
            <a:rPr lang="en-US" sz="1200" kern="1200" dirty="0" smtClean="0"/>
            <a:t>Other persons</a:t>
          </a:r>
          <a:endParaRPr lang="en-US" sz="1200" kern="1200" dirty="0"/>
        </a:p>
      </dsp:txBody>
      <dsp:txXfrm>
        <a:off x="5493938" y="31383"/>
        <a:ext cx="1481056" cy="1008713"/>
      </dsp:txXfrm>
    </dsp:sp>
    <dsp:sp modelId="{EB4A2910-9889-4115-A301-DFD03ECAC49F}">
      <dsp:nvSpPr>
        <dsp:cNvPr id="0" name=""/>
        <dsp:cNvSpPr/>
      </dsp:nvSpPr>
      <dsp:spPr>
        <a:xfrm>
          <a:off x="1202533" y="0"/>
          <a:ext cx="2205461" cy="1428638"/>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Brain</a:t>
          </a:r>
          <a:endParaRPr lang="en-US" sz="1200" kern="1200" dirty="0"/>
        </a:p>
        <a:p>
          <a:pPr marL="114300" lvl="1" indent="-114300" algn="l" defTabSz="533400">
            <a:lnSpc>
              <a:spcPct val="90000"/>
            </a:lnSpc>
            <a:spcBef>
              <a:spcPct val="0"/>
            </a:spcBef>
            <a:spcAft>
              <a:spcPct val="15000"/>
            </a:spcAft>
            <a:buChar char="••"/>
          </a:pPr>
          <a:r>
            <a:rPr lang="en-US" sz="1200" kern="1200" dirty="0" smtClean="0"/>
            <a:t>Heart</a:t>
          </a:r>
          <a:endParaRPr lang="en-US" sz="1200" kern="1200" dirty="0"/>
        </a:p>
        <a:p>
          <a:pPr marL="114300" lvl="1" indent="-114300" algn="l" defTabSz="533400">
            <a:lnSpc>
              <a:spcPct val="90000"/>
            </a:lnSpc>
            <a:spcBef>
              <a:spcPct val="0"/>
            </a:spcBef>
            <a:spcAft>
              <a:spcPct val="15000"/>
            </a:spcAft>
            <a:buChar char="••"/>
          </a:pPr>
          <a:r>
            <a:rPr lang="en-US" sz="1200" kern="1200" dirty="0" smtClean="0"/>
            <a:t>Spirit</a:t>
          </a:r>
          <a:endParaRPr lang="en-US" sz="1200" kern="1200" dirty="0"/>
        </a:p>
        <a:p>
          <a:pPr marL="114300" lvl="1" indent="-114300" algn="l" defTabSz="533400">
            <a:lnSpc>
              <a:spcPct val="90000"/>
            </a:lnSpc>
            <a:spcBef>
              <a:spcPct val="0"/>
            </a:spcBef>
            <a:spcAft>
              <a:spcPct val="15000"/>
            </a:spcAft>
            <a:buChar char="••"/>
          </a:pPr>
          <a:r>
            <a:rPr lang="en-US" sz="1200" kern="1200" dirty="0" smtClean="0"/>
            <a:t>Social environment</a:t>
          </a:r>
          <a:endParaRPr lang="en-US" sz="1200" kern="1200" dirty="0"/>
        </a:p>
      </dsp:txBody>
      <dsp:txXfrm>
        <a:off x="1233916" y="31383"/>
        <a:ext cx="1481056" cy="1008713"/>
      </dsp:txXfrm>
    </dsp:sp>
    <dsp:sp modelId="{F6CB1DD1-025E-4E17-A8C9-866A317C29E1}">
      <dsp:nvSpPr>
        <dsp:cNvPr id="0" name=""/>
        <dsp:cNvSpPr/>
      </dsp:nvSpPr>
      <dsp:spPr>
        <a:xfrm>
          <a:off x="2126684" y="254476"/>
          <a:ext cx="1933126" cy="1933126"/>
        </a:xfrm>
        <a:prstGeom prst="pieWedg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Child</a:t>
          </a:r>
          <a:endParaRPr lang="en-US" sz="1700" kern="1200" dirty="0"/>
        </a:p>
      </dsp:txBody>
      <dsp:txXfrm>
        <a:off x="2692883" y="820675"/>
        <a:ext cx="1366927" cy="1366927"/>
      </dsp:txXfrm>
    </dsp:sp>
    <dsp:sp modelId="{DF1CF0DF-953A-4BE1-A3CD-E617958080E3}">
      <dsp:nvSpPr>
        <dsp:cNvPr id="0" name=""/>
        <dsp:cNvSpPr/>
      </dsp:nvSpPr>
      <dsp:spPr>
        <a:xfrm rot="5400000">
          <a:off x="4149100" y="254476"/>
          <a:ext cx="1933126" cy="1933126"/>
        </a:xfrm>
        <a:prstGeom prst="pieWedg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School</a:t>
          </a:r>
          <a:endParaRPr lang="en-US" sz="1700" kern="1200" dirty="0"/>
        </a:p>
      </dsp:txBody>
      <dsp:txXfrm rot="-5400000">
        <a:off x="4149100" y="820675"/>
        <a:ext cx="1366927" cy="1366927"/>
      </dsp:txXfrm>
    </dsp:sp>
    <dsp:sp modelId="{E6C52B78-1581-4E6C-B1D0-F8E60445D792}">
      <dsp:nvSpPr>
        <dsp:cNvPr id="0" name=""/>
        <dsp:cNvSpPr/>
      </dsp:nvSpPr>
      <dsp:spPr>
        <a:xfrm rot="10800000">
          <a:off x="4149100" y="2276892"/>
          <a:ext cx="1933126" cy="1933126"/>
        </a:xfrm>
        <a:prstGeom prst="pieWedg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Society</a:t>
          </a:r>
          <a:endParaRPr lang="en-US" sz="1700" kern="1200" dirty="0"/>
        </a:p>
      </dsp:txBody>
      <dsp:txXfrm rot="10800000">
        <a:off x="4149100" y="2276892"/>
        <a:ext cx="1366927" cy="1366927"/>
      </dsp:txXfrm>
    </dsp:sp>
    <dsp:sp modelId="{34DDCB72-D36A-415E-9157-1A32AD50F906}">
      <dsp:nvSpPr>
        <dsp:cNvPr id="0" name=""/>
        <dsp:cNvSpPr/>
      </dsp:nvSpPr>
      <dsp:spPr>
        <a:xfrm rot="16200000">
          <a:off x="2126684" y="2276892"/>
          <a:ext cx="1933126" cy="1933126"/>
        </a:xfrm>
        <a:prstGeom prst="pieWedg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Classroom</a:t>
          </a:r>
          <a:endParaRPr lang="en-US" sz="1700" kern="1200" dirty="0"/>
        </a:p>
      </dsp:txBody>
      <dsp:txXfrm rot="5400000">
        <a:off x="2692883" y="2276892"/>
        <a:ext cx="1366927" cy="1366927"/>
      </dsp:txXfrm>
    </dsp:sp>
    <dsp:sp modelId="{756C9C6B-E9CA-44A6-BF4C-A74B44C815C8}">
      <dsp:nvSpPr>
        <dsp:cNvPr id="0" name=""/>
        <dsp:cNvSpPr/>
      </dsp:nvSpPr>
      <dsp:spPr>
        <a:xfrm>
          <a:off x="3770734" y="1830443"/>
          <a:ext cx="667442" cy="580384"/>
        </a:xfrm>
        <a:prstGeom prst="circularArrow">
          <a:avLst/>
        </a:prstGeom>
        <a:solidFill>
          <a:schemeClr val="accent1">
            <a:tint val="6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FD55D03-202A-4D58-8F0E-727BC71B072F}">
      <dsp:nvSpPr>
        <dsp:cNvPr id="0" name=""/>
        <dsp:cNvSpPr/>
      </dsp:nvSpPr>
      <dsp:spPr>
        <a:xfrm rot="10800000">
          <a:off x="3770734" y="2053668"/>
          <a:ext cx="667442" cy="580384"/>
        </a:xfrm>
        <a:prstGeom prst="circularArrow">
          <a:avLst/>
        </a:prstGeom>
        <a:solidFill>
          <a:schemeClr val="accent1">
            <a:tint val="6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283BD1-B266-47DC-B17A-96C1DBB129FC}">
      <dsp:nvSpPr>
        <dsp:cNvPr id="0" name=""/>
        <dsp:cNvSpPr/>
      </dsp:nvSpPr>
      <dsp:spPr>
        <a:xfrm>
          <a:off x="1637416" y="762310"/>
          <a:ext cx="4384725" cy="4384725"/>
        </a:xfrm>
        <a:prstGeom prst="blockArc">
          <a:avLst>
            <a:gd name="adj1" fmla="val 11717976"/>
            <a:gd name="adj2" fmla="val 16844711"/>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ECAD689-B08B-4DF5-AEB9-A05DC1081E81}">
      <dsp:nvSpPr>
        <dsp:cNvPr id="0" name=""/>
        <dsp:cNvSpPr/>
      </dsp:nvSpPr>
      <dsp:spPr>
        <a:xfrm>
          <a:off x="1695383" y="473767"/>
          <a:ext cx="4384725" cy="4384725"/>
        </a:xfrm>
        <a:prstGeom prst="blockArc">
          <a:avLst>
            <a:gd name="adj1" fmla="val 6989554"/>
            <a:gd name="adj2" fmla="val 11245146"/>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1B0A1F2-A0B6-4FFA-BF50-76E64AD54F73}">
      <dsp:nvSpPr>
        <dsp:cNvPr id="0" name=""/>
        <dsp:cNvSpPr/>
      </dsp:nvSpPr>
      <dsp:spPr>
        <a:xfrm>
          <a:off x="2310356" y="934264"/>
          <a:ext cx="4384725" cy="4384725"/>
        </a:xfrm>
        <a:prstGeom prst="blockArc">
          <a:avLst>
            <a:gd name="adj1" fmla="val 2347325"/>
            <a:gd name="adj2" fmla="val 8229592"/>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57BA428-341A-48E3-B1FE-9CABA12739B4}">
      <dsp:nvSpPr>
        <dsp:cNvPr id="0" name=""/>
        <dsp:cNvSpPr/>
      </dsp:nvSpPr>
      <dsp:spPr>
        <a:xfrm>
          <a:off x="2691543" y="564205"/>
          <a:ext cx="4384725" cy="4384725"/>
        </a:xfrm>
        <a:prstGeom prst="blockArc">
          <a:avLst>
            <a:gd name="adj1" fmla="val 20768637"/>
            <a:gd name="adj2" fmla="val 316464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D5EA1E9-AE05-4BE0-887F-65AC7FCFA3F1}">
      <dsp:nvSpPr>
        <dsp:cNvPr id="0" name=""/>
        <dsp:cNvSpPr/>
      </dsp:nvSpPr>
      <dsp:spPr>
        <a:xfrm>
          <a:off x="2706056" y="692553"/>
          <a:ext cx="4384725" cy="4384725"/>
        </a:xfrm>
        <a:prstGeom prst="blockArc">
          <a:avLst>
            <a:gd name="adj1" fmla="val 15107119"/>
            <a:gd name="adj2" fmla="val 2058286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2D9EA7-1825-4412-8921-4D854A9BB039}">
      <dsp:nvSpPr>
        <dsp:cNvPr id="0" name=""/>
        <dsp:cNvSpPr/>
      </dsp:nvSpPr>
      <dsp:spPr>
        <a:xfrm>
          <a:off x="3491436" y="2016224"/>
          <a:ext cx="2019225" cy="1587171"/>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THE TEACHER</a:t>
          </a:r>
          <a:endParaRPr lang="en-US" sz="2400" kern="1200" dirty="0">
            <a:solidFill>
              <a:schemeClr val="tx1"/>
            </a:solidFill>
          </a:endParaRPr>
        </a:p>
      </dsp:txBody>
      <dsp:txXfrm>
        <a:off x="3787145" y="2248660"/>
        <a:ext cx="1427807" cy="1122299"/>
      </dsp:txXfrm>
    </dsp:sp>
    <dsp:sp modelId="{3B7CAE58-6141-44B4-83FA-B17EA81A2E53}">
      <dsp:nvSpPr>
        <dsp:cNvPr id="0" name=""/>
        <dsp:cNvSpPr/>
      </dsp:nvSpPr>
      <dsp:spPr>
        <a:xfrm>
          <a:off x="2771375" y="288031"/>
          <a:ext cx="2915327" cy="1125423"/>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400" kern="1200" dirty="0" smtClean="0">
              <a:solidFill>
                <a:schemeClr val="tx1"/>
              </a:solidFill>
            </a:rPr>
            <a:t>VALUES</a:t>
          </a:r>
        </a:p>
        <a:p>
          <a:pPr lvl="0" algn="ctr" defTabSz="1066800">
            <a:lnSpc>
              <a:spcPct val="90000"/>
            </a:lnSpc>
            <a:spcBef>
              <a:spcPct val="0"/>
            </a:spcBef>
            <a:spcAft>
              <a:spcPct val="35000"/>
            </a:spcAft>
          </a:pPr>
          <a:endParaRPr lang="en-US" sz="2400" kern="1200" dirty="0">
            <a:solidFill>
              <a:schemeClr val="tx1"/>
            </a:solidFill>
          </a:endParaRPr>
        </a:p>
      </dsp:txBody>
      <dsp:txXfrm>
        <a:off x="3198315" y="452845"/>
        <a:ext cx="2061447" cy="795795"/>
      </dsp:txXfrm>
    </dsp:sp>
    <dsp:sp modelId="{00FB45B5-6C7A-44CF-9756-6DDA06CC231D}">
      <dsp:nvSpPr>
        <dsp:cNvPr id="0" name=""/>
        <dsp:cNvSpPr/>
      </dsp:nvSpPr>
      <dsp:spPr>
        <a:xfrm>
          <a:off x="5664089" y="1728190"/>
          <a:ext cx="2565510" cy="106464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BELIEFS</a:t>
          </a:r>
          <a:endParaRPr lang="en-US" sz="2400" kern="1200" dirty="0">
            <a:solidFill>
              <a:schemeClr val="tx1"/>
            </a:solidFill>
          </a:endParaRPr>
        </a:p>
      </dsp:txBody>
      <dsp:txXfrm>
        <a:off x="6039799" y="1884104"/>
        <a:ext cx="1814090" cy="752816"/>
      </dsp:txXfrm>
    </dsp:sp>
    <dsp:sp modelId="{59A116B8-B83A-4E85-A812-200A70ADBE0D}">
      <dsp:nvSpPr>
        <dsp:cNvPr id="0" name=""/>
        <dsp:cNvSpPr/>
      </dsp:nvSpPr>
      <dsp:spPr>
        <a:xfrm>
          <a:off x="4859604" y="3960442"/>
          <a:ext cx="2608960" cy="1034806"/>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EMOTIONS</a:t>
          </a:r>
          <a:endParaRPr lang="en-US" sz="2400" kern="1200" dirty="0">
            <a:solidFill>
              <a:schemeClr val="tx1"/>
            </a:solidFill>
          </a:endParaRPr>
        </a:p>
      </dsp:txBody>
      <dsp:txXfrm>
        <a:off x="5241677" y="4111986"/>
        <a:ext cx="1844814" cy="731718"/>
      </dsp:txXfrm>
    </dsp:sp>
    <dsp:sp modelId="{65C7E409-D9C6-4CA9-8F65-9CB44E19A197}">
      <dsp:nvSpPr>
        <dsp:cNvPr id="0" name=""/>
        <dsp:cNvSpPr/>
      </dsp:nvSpPr>
      <dsp:spPr>
        <a:xfrm>
          <a:off x="1509395" y="4052901"/>
          <a:ext cx="2846152" cy="1059669"/>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EXPERIENCES</a:t>
          </a:r>
          <a:endParaRPr lang="en-US" sz="2400" kern="1200" dirty="0">
            <a:solidFill>
              <a:schemeClr val="tx1"/>
            </a:solidFill>
          </a:endParaRPr>
        </a:p>
      </dsp:txBody>
      <dsp:txXfrm>
        <a:off x="1926204" y="4208086"/>
        <a:ext cx="2012534" cy="749299"/>
      </dsp:txXfrm>
    </dsp:sp>
    <dsp:sp modelId="{A104E807-3A63-4D6E-8187-3A7AEAF763AF}">
      <dsp:nvSpPr>
        <dsp:cNvPr id="0" name=""/>
        <dsp:cNvSpPr/>
      </dsp:nvSpPr>
      <dsp:spPr>
        <a:xfrm>
          <a:off x="252962" y="1656187"/>
          <a:ext cx="3022467" cy="146684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RECEIVED </a:t>
          </a:r>
        </a:p>
        <a:p>
          <a:pPr lvl="0" algn="ctr" defTabSz="1066800">
            <a:lnSpc>
              <a:spcPct val="90000"/>
            </a:lnSpc>
            <a:spcBef>
              <a:spcPct val="0"/>
            </a:spcBef>
            <a:spcAft>
              <a:spcPct val="35000"/>
            </a:spcAft>
          </a:pPr>
          <a:r>
            <a:rPr lang="en-US" sz="2400" kern="1200" dirty="0" smtClean="0">
              <a:solidFill>
                <a:schemeClr val="tx1"/>
              </a:solidFill>
            </a:rPr>
            <a:t>KNOWLEDGE</a:t>
          </a:r>
          <a:endParaRPr lang="en-US" sz="2400" kern="1200" dirty="0">
            <a:solidFill>
              <a:schemeClr val="tx1"/>
            </a:solidFill>
          </a:endParaRPr>
        </a:p>
      </dsp:txBody>
      <dsp:txXfrm>
        <a:off x="695592" y="1871001"/>
        <a:ext cx="2137207" cy="10372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1B0D61-EF24-4B75-85E7-6EC11A7E98B9}">
      <dsp:nvSpPr>
        <dsp:cNvPr id="0" name=""/>
        <dsp:cNvSpPr/>
      </dsp:nvSpPr>
      <dsp:spPr>
        <a:xfrm>
          <a:off x="2224279" y="304820"/>
          <a:ext cx="3801808" cy="3801808"/>
        </a:xfrm>
        <a:prstGeom prst="pie">
          <a:avLst>
            <a:gd name="adj1" fmla="val 16200000"/>
            <a:gd name="adj2" fmla="val 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SOCIOLOGICAL</a:t>
          </a:r>
          <a:endParaRPr lang="en-US" sz="1300" kern="1200" dirty="0"/>
        </a:p>
      </dsp:txBody>
      <dsp:txXfrm>
        <a:off x="4242405" y="1092790"/>
        <a:ext cx="1403048" cy="1040971"/>
      </dsp:txXfrm>
    </dsp:sp>
    <dsp:sp modelId="{076C005C-2B69-4B59-9471-F65BAB10F6FB}">
      <dsp:nvSpPr>
        <dsp:cNvPr id="0" name=""/>
        <dsp:cNvSpPr/>
      </dsp:nvSpPr>
      <dsp:spPr>
        <a:xfrm>
          <a:off x="2259712" y="407893"/>
          <a:ext cx="3801808" cy="3801808"/>
        </a:xfrm>
        <a:prstGeom prst="pie">
          <a:avLst>
            <a:gd name="adj1" fmla="val 0"/>
            <a:gd name="adj2" fmla="val 540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smtClean="0"/>
            <a:t>PHILOSOPHICAL</a:t>
          </a:r>
          <a:endParaRPr lang="en-US" sz="1300" kern="1200"/>
        </a:p>
      </dsp:txBody>
      <dsp:txXfrm>
        <a:off x="4277838" y="2380759"/>
        <a:ext cx="1403048" cy="1040971"/>
      </dsp:txXfrm>
    </dsp:sp>
    <dsp:sp modelId="{B87A1410-ADD6-472F-84A4-497A1A1C1895}">
      <dsp:nvSpPr>
        <dsp:cNvPr id="0" name=""/>
        <dsp:cNvSpPr/>
      </dsp:nvSpPr>
      <dsp:spPr>
        <a:xfrm>
          <a:off x="2132079" y="407893"/>
          <a:ext cx="3801808" cy="3801808"/>
        </a:xfrm>
        <a:prstGeom prst="pie">
          <a:avLst>
            <a:gd name="adj1" fmla="val 5400000"/>
            <a:gd name="adj2" fmla="val 1080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PSYCHOLOGICAL</a:t>
          </a:r>
          <a:endParaRPr lang="en-US" sz="1300" kern="1200" dirty="0"/>
        </a:p>
      </dsp:txBody>
      <dsp:txXfrm>
        <a:off x="2512713" y="2380759"/>
        <a:ext cx="1403048" cy="1040971"/>
      </dsp:txXfrm>
    </dsp:sp>
    <dsp:sp modelId="{1219215D-098E-456C-89FE-C44921FEAE3D}">
      <dsp:nvSpPr>
        <dsp:cNvPr id="0" name=""/>
        <dsp:cNvSpPr/>
      </dsp:nvSpPr>
      <dsp:spPr>
        <a:xfrm>
          <a:off x="2132079" y="280260"/>
          <a:ext cx="3801808" cy="3801808"/>
        </a:xfrm>
        <a:prstGeom prst="pie">
          <a:avLst>
            <a:gd name="adj1" fmla="val 10800000"/>
            <a:gd name="adj2" fmla="val 1620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HISTORICAL</a:t>
          </a:r>
          <a:endParaRPr lang="en-US" sz="1300" kern="1200" dirty="0"/>
        </a:p>
      </dsp:txBody>
      <dsp:txXfrm>
        <a:off x="2512713" y="1068230"/>
        <a:ext cx="1403048" cy="1040971"/>
      </dsp:txXfrm>
    </dsp:sp>
    <dsp:sp modelId="{1A4E995C-24F1-4155-8CC2-B96557999114}">
      <dsp:nvSpPr>
        <dsp:cNvPr id="0" name=""/>
        <dsp:cNvSpPr/>
      </dsp:nvSpPr>
      <dsp:spPr>
        <a:xfrm>
          <a:off x="1988929" y="69470"/>
          <a:ext cx="4272508" cy="4272508"/>
        </a:xfrm>
        <a:prstGeom prst="circularArrow">
          <a:avLst>
            <a:gd name="adj1" fmla="val 5085"/>
            <a:gd name="adj2" fmla="val 327528"/>
            <a:gd name="adj3" fmla="val 21272472"/>
            <a:gd name="adj4" fmla="val 162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A05DC4C-4C7B-4F40-B7F1-C0FE8AD7E303}">
      <dsp:nvSpPr>
        <dsp:cNvPr id="0" name=""/>
        <dsp:cNvSpPr/>
      </dsp:nvSpPr>
      <dsp:spPr>
        <a:xfrm>
          <a:off x="2024362" y="172543"/>
          <a:ext cx="4272508" cy="4272508"/>
        </a:xfrm>
        <a:prstGeom prst="circularArrow">
          <a:avLst>
            <a:gd name="adj1" fmla="val 5085"/>
            <a:gd name="adj2" fmla="val 327528"/>
            <a:gd name="adj3" fmla="val 5072472"/>
            <a:gd name="adj4" fmla="val 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44F97A1-7CA3-4F40-A7A0-1A0F1DE525AB}">
      <dsp:nvSpPr>
        <dsp:cNvPr id="0" name=""/>
        <dsp:cNvSpPr/>
      </dsp:nvSpPr>
      <dsp:spPr>
        <a:xfrm>
          <a:off x="1896729" y="172543"/>
          <a:ext cx="4272508" cy="4272508"/>
        </a:xfrm>
        <a:prstGeom prst="circularArrow">
          <a:avLst>
            <a:gd name="adj1" fmla="val 5085"/>
            <a:gd name="adj2" fmla="val 327528"/>
            <a:gd name="adj3" fmla="val 10472472"/>
            <a:gd name="adj4" fmla="val 54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33AF89C-261C-4679-B3D8-341ABD933C50}">
      <dsp:nvSpPr>
        <dsp:cNvPr id="0" name=""/>
        <dsp:cNvSpPr/>
      </dsp:nvSpPr>
      <dsp:spPr>
        <a:xfrm>
          <a:off x="1896729" y="44910"/>
          <a:ext cx="4272508" cy="4272508"/>
        </a:xfrm>
        <a:prstGeom prst="circularArrow">
          <a:avLst>
            <a:gd name="adj1" fmla="val 5085"/>
            <a:gd name="adj2" fmla="val 327528"/>
            <a:gd name="adj3" fmla="val 15872472"/>
            <a:gd name="adj4" fmla="val 10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976145-33B0-46DC-8D8A-B7A62D0276C4}">
      <dsp:nvSpPr>
        <dsp:cNvPr id="0" name=""/>
        <dsp:cNvSpPr/>
      </dsp:nvSpPr>
      <dsp:spPr>
        <a:xfrm>
          <a:off x="250818" y="216017"/>
          <a:ext cx="2418154" cy="329957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55650">
            <a:lnSpc>
              <a:spcPct val="90000"/>
            </a:lnSpc>
            <a:spcBef>
              <a:spcPct val="0"/>
            </a:spcBef>
            <a:spcAft>
              <a:spcPct val="15000"/>
            </a:spcAft>
            <a:buChar char="••"/>
          </a:pPr>
          <a:endParaRPr lang="en-US" sz="1700" kern="1200" dirty="0"/>
        </a:p>
        <a:p>
          <a:pPr marL="228600" lvl="1" indent="-228600" algn="l" defTabSz="889000">
            <a:lnSpc>
              <a:spcPct val="90000"/>
            </a:lnSpc>
            <a:spcBef>
              <a:spcPct val="0"/>
            </a:spcBef>
            <a:spcAft>
              <a:spcPct val="15000"/>
            </a:spcAft>
            <a:buChar char="••"/>
          </a:pPr>
          <a:r>
            <a:rPr lang="en-US" sz="2000" b="0" i="0" kern="1200" dirty="0" smtClean="0"/>
            <a:t>Provides a vision of education, specifies its goals and its expected outcomes</a:t>
          </a:r>
          <a:endParaRPr lang="en-US" sz="2000" kern="1200" dirty="0"/>
        </a:p>
      </dsp:txBody>
      <dsp:txXfrm>
        <a:off x="321643" y="286842"/>
        <a:ext cx="2276504" cy="2450872"/>
      </dsp:txXfrm>
    </dsp:sp>
    <dsp:sp modelId="{BB161F30-7016-40FF-9629-6C9D40C8D835}">
      <dsp:nvSpPr>
        <dsp:cNvPr id="0" name=""/>
        <dsp:cNvSpPr/>
      </dsp:nvSpPr>
      <dsp:spPr>
        <a:xfrm>
          <a:off x="1884194" y="-627264"/>
          <a:ext cx="5076862" cy="5076862"/>
        </a:xfrm>
        <a:prstGeom prst="leftCircularArrow">
          <a:avLst>
            <a:gd name="adj1" fmla="val 1646"/>
            <a:gd name="adj2" fmla="val 195568"/>
            <a:gd name="adj3" fmla="val 1402665"/>
            <a:gd name="adj4" fmla="val 8456076"/>
            <a:gd name="adj5" fmla="val 192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7DF9587-BA68-456E-B50A-BCFB25323F90}">
      <dsp:nvSpPr>
        <dsp:cNvPr id="0" name=""/>
        <dsp:cNvSpPr/>
      </dsp:nvSpPr>
      <dsp:spPr>
        <a:xfrm>
          <a:off x="394821" y="3215576"/>
          <a:ext cx="2149470" cy="85477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PHILOSOPHY</a:t>
          </a:r>
          <a:endParaRPr lang="en-US" sz="2400" kern="1200" dirty="0"/>
        </a:p>
      </dsp:txBody>
      <dsp:txXfrm>
        <a:off x="419856" y="3240611"/>
        <a:ext cx="2099400" cy="804703"/>
      </dsp:txXfrm>
    </dsp:sp>
    <dsp:sp modelId="{CC0C111C-F960-4B53-ABF9-3DADF18E936E}">
      <dsp:nvSpPr>
        <dsp:cNvPr id="0" name=""/>
        <dsp:cNvSpPr/>
      </dsp:nvSpPr>
      <dsp:spPr>
        <a:xfrm>
          <a:off x="4715306" y="118717"/>
          <a:ext cx="2954766" cy="3629240"/>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US" sz="2000" kern="1200" dirty="0" smtClean="0"/>
            <a:t>Outlines what is necessary to </a:t>
          </a:r>
          <a:r>
            <a:rPr lang="en-US" sz="2000" kern="1200" dirty="0" err="1" smtClean="0"/>
            <a:t>realise</a:t>
          </a:r>
          <a:r>
            <a:rPr lang="en-US" sz="2000" kern="1200" dirty="0" smtClean="0"/>
            <a:t> that vision, achieve those goals, measure outcomes </a:t>
          </a:r>
          <a:endParaRPr lang="en-US" sz="2000" kern="1200" dirty="0"/>
        </a:p>
        <a:p>
          <a:pPr marL="228600" lvl="1" indent="0" algn="l" defTabSz="1200150">
            <a:lnSpc>
              <a:spcPct val="90000"/>
            </a:lnSpc>
            <a:spcBef>
              <a:spcPct val="0"/>
            </a:spcBef>
            <a:spcAft>
              <a:spcPct val="15000"/>
            </a:spcAft>
            <a:buChar char="••"/>
          </a:pPr>
          <a:endParaRPr lang="en-US" sz="1800" kern="1200" dirty="0"/>
        </a:p>
      </dsp:txBody>
      <dsp:txXfrm>
        <a:off x="4798825" y="979930"/>
        <a:ext cx="2787728" cy="2684507"/>
      </dsp:txXfrm>
    </dsp:sp>
    <dsp:sp modelId="{6AE50775-D842-4BC8-9AB5-EF7806F2565E}">
      <dsp:nvSpPr>
        <dsp:cNvPr id="0" name=""/>
        <dsp:cNvSpPr/>
      </dsp:nvSpPr>
      <dsp:spPr>
        <a:xfrm>
          <a:off x="5005771" y="72011"/>
          <a:ext cx="2149470" cy="85477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CURRICULUM </a:t>
          </a:r>
          <a:endParaRPr lang="en-US" sz="2400" kern="1200" dirty="0"/>
        </a:p>
      </dsp:txBody>
      <dsp:txXfrm>
        <a:off x="5030806" y="97046"/>
        <a:ext cx="2099400" cy="80470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976145-33B0-46DC-8D8A-B7A62D0276C4}">
      <dsp:nvSpPr>
        <dsp:cNvPr id="0" name=""/>
        <dsp:cNvSpPr/>
      </dsp:nvSpPr>
      <dsp:spPr>
        <a:xfrm>
          <a:off x="0" y="216017"/>
          <a:ext cx="4137002" cy="329957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55650">
            <a:lnSpc>
              <a:spcPct val="90000"/>
            </a:lnSpc>
            <a:spcBef>
              <a:spcPct val="0"/>
            </a:spcBef>
            <a:spcAft>
              <a:spcPct val="15000"/>
            </a:spcAft>
            <a:buChar char="••"/>
          </a:pPr>
          <a:endParaRPr lang="en-US" sz="1700" kern="1200" dirty="0"/>
        </a:p>
        <a:p>
          <a:pPr marL="228600" lvl="1" indent="-228600" algn="l" defTabSz="889000">
            <a:lnSpc>
              <a:spcPct val="90000"/>
            </a:lnSpc>
            <a:spcBef>
              <a:spcPct val="0"/>
            </a:spcBef>
            <a:spcAft>
              <a:spcPct val="15000"/>
            </a:spcAft>
            <a:buChar char="••"/>
          </a:pPr>
          <a:r>
            <a:rPr lang="en-US" sz="2000" b="0" i="0" kern="1200" dirty="0" smtClean="0"/>
            <a:t>Provides a picture of the effects of society on educational processes as well as the backgrounds and lives of their students and how both affect social development outcomes</a:t>
          </a:r>
          <a:endParaRPr lang="en-US" sz="2000" kern="1200" dirty="0"/>
        </a:p>
      </dsp:txBody>
      <dsp:txXfrm>
        <a:off x="75932" y="291949"/>
        <a:ext cx="3985138" cy="2440658"/>
      </dsp:txXfrm>
    </dsp:sp>
    <dsp:sp modelId="{BB161F30-7016-40FF-9629-6C9D40C8D835}">
      <dsp:nvSpPr>
        <dsp:cNvPr id="0" name=""/>
        <dsp:cNvSpPr/>
      </dsp:nvSpPr>
      <dsp:spPr>
        <a:xfrm>
          <a:off x="2044069" y="-777752"/>
          <a:ext cx="5249512" cy="5249512"/>
        </a:xfrm>
        <a:prstGeom prst="leftCircularArrow">
          <a:avLst>
            <a:gd name="adj1" fmla="val 1591"/>
            <a:gd name="adj2" fmla="val 188904"/>
            <a:gd name="adj3" fmla="val 1415533"/>
            <a:gd name="adj4" fmla="val 8475607"/>
            <a:gd name="adj5" fmla="val 185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7DF9587-BA68-456E-B50A-BCFB25323F90}">
      <dsp:nvSpPr>
        <dsp:cNvPr id="0" name=""/>
        <dsp:cNvSpPr/>
      </dsp:nvSpPr>
      <dsp:spPr>
        <a:xfrm>
          <a:off x="529163" y="3215576"/>
          <a:ext cx="2149470" cy="85477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SOCIOLOGY</a:t>
          </a:r>
          <a:endParaRPr lang="en-US" sz="2400" kern="1200" dirty="0"/>
        </a:p>
      </dsp:txBody>
      <dsp:txXfrm>
        <a:off x="554198" y="3240611"/>
        <a:ext cx="2099400" cy="804703"/>
      </dsp:txXfrm>
    </dsp:sp>
    <dsp:sp modelId="{CC0C111C-F960-4B53-ABF9-3DADF18E936E}">
      <dsp:nvSpPr>
        <dsp:cNvPr id="0" name=""/>
        <dsp:cNvSpPr/>
      </dsp:nvSpPr>
      <dsp:spPr>
        <a:xfrm>
          <a:off x="5001783" y="118717"/>
          <a:ext cx="2954766" cy="3629240"/>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US" sz="2000" b="0" i="0" kern="1200" dirty="0" smtClean="0"/>
            <a:t>Consists of  choices conforming or resisting that knowledge and which in turn result in social outcomes.</a:t>
          </a:r>
          <a:endParaRPr lang="en-US" sz="2000" kern="1200" dirty="0"/>
        </a:p>
        <a:p>
          <a:pPr marL="228600" lvl="1" indent="0" algn="l" defTabSz="1200150">
            <a:lnSpc>
              <a:spcPct val="90000"/>
            </a:lnSpc>
            <a:spcBef>
              <a:spcPct val="0"/>
            </a:spcBef>
            <a:spcAft>
              <a:spcPct val="15000"/>
            </a:spcAft>
            <a:buChar char="••"/>
          </a:pPr>
          <a:endParaRPr lang="en-US" sz="1800" kern="1200" dirty="0"/>
        </a:p>
      </dsp:txBody>
      <dsp:txXfrm>
        <a:off x="5085302" y="979930"/>
        <a:ext cx="2787728" cy="2684507"/>
      </dsp:txXfrm>
    </dsp:sp>
    <dsp:sp modelId="{6AE50775-D842-4BC8-9AB5-EF7806F2565E}">
      <dsp:nvSpPr>
        <dsp:cNvPr id="0" name=""/>
        <dsp:cNvSpPr/>
      </dsp:nvSpPr>
      <dsp:spPr>
        <a:xfrm>
          <a:off x="5730853" y="72011"/>
          <a:ext cx="2149470" cy="85477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CURRICULUM </a:t>
          </a:r>
          <a:endParaRPr lang="en-US" sz="2400" kern="1200" dirty="0"/>
        </a:p>
      </dsp:txBody>
      <dsp:txXfrm>
        <a:off x="5755888" y="97046"/>
        <a:ext cx="2099400" cy="80470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976145-33B0-46DC-8D8A-B7A62D0276C4}">
      <dsp:nvSpPr>
        <dsp:cNvPr id="0" name=""/>
        <dsp:cNvSpPr/>
      </dsp:nvSpPr>
      <dsp:spPr>
        <a:xfrm>
          <a:off x="0" y="258654"/>
          <a:ext cx="4040041" cy="3222240"/>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Describes how people learn and retain information</a:t>
          </a:r>
          <a:endParaRPr lang="en-US" sz="2000" kern="1200" dirty="0"/>
        </a:p>
        <a:p>
          <a:pPr marL="228600" lvl="1" indent="-228600" algn="l" defTabSz="889000">
            <a:lnSpc>
              <a:spcPct val="90000"/>
            </a:lnSpc>
            <a:spcBef>
              <a:spcPct val="0"/>
            </a:spcBef>
            <a:spcAft>
              <a:spcPct val="15000"/>
            </a:spcAft>
            <a:buChar char="••"/>
          </a:pPr>
          <a:r>
            <a:rPr lang="en-US" sz="2000" kern="1200" dirty="0" smtClean="0"/>
            <a:t>Describes how relationships within and without the class and school context shape performance</a:t>
          </a:r>
          <a:endParaRPr lang="en-US" sz="2000" kern="1200" dirty="0"/>
        </a:p>
      </dsp:txBody>
      <dsp:txXfrm>
        <a:off x="74153" y="332807"/>
        <a:ext cx="3891735" cy="2383454"/>
      </dsp:txXfrm>
    </dsp:sp>
    <dsp:sp modelId="{BB161F30-7016-40FF-9629-6C9D40C8D835}">
      <dsp:nvSpPr>
        <dsp:cNvPr id="0" name=""/>
        <dsp:cNvSpPr/>
      </dsp:nvSpPr>
      <dsp:spPr>
        <a:xfrm>
          <a:off x="1779530" y="-794559"/>
          <a:ext cx="5236567" cy="5236567"/>
        </a:xfrm>
        <a:prstGeom prst="leftCircularArrow">
          <a:avLst>
            <a:gd name="adj1" fmla="val 1558"/>
            <a:gd name="adj2" fmla="val 184793"/>
            <a:gd name="adj3" fmla="val 1404311"/>
            <a:gd name="adj4" fmla="val 8468497"/>
            <a:gd name="adj5" fmla="val 181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7DF9587-BA68-456E-B50A-BCFB25323F90}">
      <dsp:nvSpPr>
        <dsp:cNvPr id="0" name=""/>
        <dsp:cNvSpPr/>
      </dsp:nvSpPr>
      <dsp:spPr>
        <a:xfrm>
          <a:off x="292697" y="3212113"/>
          <a:ext cx="2099092" cy="834739"/>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SOCIOLOGY</a:t>
          </a:r>
          <a:endParaRPr lang="en-US" sz="2400" kern="1200" dirty="0"/>
        </a:p>
      </dsp:txBody>
      <dsp:txXfrm>
        <a:off x="317146" y="3236562"/>
        <a:ext cx="2050194" cy="785841"/>
      </dsp:txXfrm>
    </dsp:sp>
    <dsp:sp modelId="{CC0C111C-F960-4B53-ABF9-3DADF18E936E}">
      <dsp:nvSpPr>
        <dsp:cNvPr id="0" name=""/>
        <dsp:cNvSpPr/>
      </dsp:nvSpPr>
      <dsp:spPr>
        <a:xfrm>
          <a:off x="4436057" y="163634"/>
          <a:ext cx="3520492" cy="3544179"/>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US" sz="1800" kern="1200" dirty="0" smtClean="0"/>
            <a:t> consists of choices of instructional purposes, contexts and strategies informed by one’s values, beliefs, emotions and experiences</a:t>
          </a:r>
          <a:endParaRPr lang="en-US" sz="2000" kern="1200" dirty="0"/>
        </a:p>
      </dsp:txBody>
      <dsp:txXfrm>
        <a:off x="4517618" y="1004662"/>
        <a:ext cx="3357370" cy="2621590"/>
      </dsp:txXfrm>
    </dsp:sp>
    <dsp:sp modelId="{6AE50775-D842-4BC8-9AB5-EF7806F2565E}">
      <dsp:nvSpPr>
        <dsp:cNvPr id="0" name=""/>
        <dsp:cNvSpPr/>
      </dsp:nvSpPr>
      <dsp:spPr>
        <a:xfrm>
          <a:off x="5689961" y="118022"/>
          <a:ext cx="2099092" cy="834739"/>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CURRICULUM </a:t>
          </a:r>
          <a:endParaRPr lang="en-US" sz="2400" kern="1200" dirty="0"/>
        </a:p>
      </dsp:txBody>
      <dsp:txXfrm>
        <a:off x="5714410" y="142471"/>
        <a:ext cx="2050194" cy="78584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976145-33B0-46DC-8D8A-B7A62D0276C4}">
      <dsp:nvSpPr>
        <dsp:cNvPr id="0" name=""/>
        <dsp:cNvSpPr/>
      </dsp:nvSpPr>
      <dsp:spPr>
        <a:xfrm>
          <a:off x="0" y="216017"/>
          <a:ext cx="4137002" cy="3299573"/>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28600" lvl="1" indent="-228600" algn="l" defTabSz="889000">
            <a:lnSpc>
              <a:spcPct val="90000"/>
            </a:lnSpc>
            <a:spcBef>
              <a:spcPct val="0"/>
            </a:spcBef>
            <a:spcAft>
              <a:spcPct val="15000"/>
            </a:spcAft>
            <a:buChar char="••"/>
          </a:pPr>
          <a:r>
            <a:rPr lang="en-US" sz="2000" b="0" i="0" kern="1200" dirty="0" smtClean="0"/>
            <a:t>Describes how historical choices in terms of purpose, resources, infrastructure, have affected the education of a society</a:t>
          </a:r>
          <a:endParaRPr lang="en-US" sz="1700" kern="1200" dirty="0"/>
        </a:p>
        <a:p>
          <a:pPr marL="228600" lvl="1" indent="-228600" algn="l" defTabSz="889000">
            <a:lnSpc>
              <a:spcPct val="90000"/>
            </a:lnSpc>
            <a:spcBef>
              <a:spcPct val="0"/>
            </a:spcBef>
            <a:spcAft>
              <a:spcPct val="15000"/>
            </a:spcAft>
            <a:buChar char="••"/>
          </a:pPr>
          <a:r>
            <a:rPr lang="en-US" sz="2000" b="0" i="0" kern="1200" dirty="0" smtClean="0"/>
            <a:t>Provides a picture of the effects of particular histories on society, </a:t>
          </a:r>
          <a:endParaRPr lang="en-US" sz="2000" kern="1200" dirty="0"/>
        </a:p>
      </dsp:txBody>
      <dsp:txXfrm>
        <a:off x="75932" y="291949"/>
        <a:ext cx="3985138" cy="2440658"/>
      </dsp:txXfrm>
    </dsp:sp>
    <dsp:sp modelId="{BB161F30-7016-40FF-9629-6C9D40C8D835}">
      <dsp:nvSpPr>
        <dsp:cNvPr id="0" name=""/>
        <dsp:cNvSpPr/>
      </dsp:nvSpPr>
      <dsp:spPr>
        <a:xfrm>
          <a:off x="2289376" y="-184605"/>
          <a:ext cx="4582305" cy="4582305"/>
        </a:xfrm>
        <a:prstGeom prst="leftCircularArrow">
          <a:avLst>
            <a:gd name="adj1" fmla="val 1823"/>
            <a:gd name="adj2" fmla="val 217550"/>
            <a:gd name="adj3" fmla="val 1383176"/>
            <a:gd name="adj4" fmla="val 8414604"/>
            <a:gd name="adj5" fmla="val 21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7DF9587-BA68-456E-B50A-BCFB25323F90}">
      <dsp:nvSpPr>
        <dsp:cNvPr id="0" name=""/>
        <dsp:cNvSpPr/>
      </dsp:nvSpPr>
      <dsp:spPr>
        <a:xfrm>
          <a:off x="864094" y="3215576"/>
          <a:ext cx="2149470" cy="85477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HISTORY</a:t>
          </a:r>
          <a:endParaRPr lang="en-US" sz="2400" kern="1200" dirty="0"/>
        </a:p>
      </dsp:txBody>
      <dsp:txXfrm>
        <a:off x="889129" y="3240611"/>
        <a:ext cx="2099400" cy="804703"/>
      </dsp:txXfrm>
    </dsp:sp>
    <dsp:sp modelId="{CC0C111C-F960-4B53-ABF9-3DADF18E936E}">
      <dsp:nvSpPr>
        <dsp:cNvPr id="0" name=""/>
        <dsp:cNvSpPr/>
      </dsp:nvSpPr>
      <dsp:spPr>
        <a:xfrm>
          <a:off x="4752520" y="144007"/>
          <a:ext cx="2954766" cy="3629240"/>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US" sz="1800" kern="1200" dirty="0" smtClean="0"/>
            <a:t>Reflects the lessons learnt by the understandings and reactions of curriculum theoreticians and practitioners</a:t>
          </a:r>
          <a:endParaRPr lang="en-US" sz="2000" kern="1200" dirty="0"/>
        </a:p>
      </dsp:txBody>
      <dsp:txXfrm>
        <a:off x="4836039" y="1005220"/>
        <a:ext cx="2787728" cy="2684507"/>
      </dsp:txXfrm>
    </dsp:sp>
    <dsp:sp modelId="{6AE50775-D842-4BC8-9AB5-EF7806F2565E}">
      <dsp:nvSpPr>
        <dsp:cNvPr id="0" name=""/>
        <dsp:cNvSpPr/>
      </dsp:nvSpPr>
      <dsp:spPr>
        <a:xfrm>
          <a:off x="5256594" y="144017"/>
          <a:ext cx="2149470" cy="85477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CURRICULUM </a:t>
          </a:r>
          <a:endParaRPr lang="en-US" sz="2400" kern="1200" dirty="0"/>
        </a:p>
      </dsp:txBody>
      <dsp:txXfrm>
        <a:off x="5281629" y="169052"/>
        <a:ext cx="2099400" cy="80470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0DF43B-E1C9-456C-8B86-12AFFBD417FF}">
      <dsp:nvSpPr>
        <dsp:cNvPr id="0" name=""/>
        <dsp:cNvSpPr/>
      </dsp:nvSpPr>
      <dsp:spPr>
        <a:xfrm>
          <a:off x="0" y="3530883"/>
          <a:ext cx="8229600" cy="0"/>
        </a:xfrm>
        <a:prstGeom prst="line">
          <a:avLst/>
        </a:prstGeom>
        <a:noFill/>
        <a:ln w="55000" cap="flat" cmpd="thickThin"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7503873-E2B6-4574-8DEB-2573C178066E}">
      <dsp:nvSpPr>
        <dsp:cNvPr id="0" name=""/>
        <dsp:cNvSpPr/>
      </dsp:nvSpPr>
      <dsp:spPr>
        <a:xfrm>
          <a:off x="0" y="2014312"/>
          <a:ext cx="8229600" cy="0"/>
        </a:xfrm>
        <a:prstGeom prst="line">
          <a:avLst/>
        </a:prstGeom>
        <a:noFill/>
        <a:ln w="55000" cap="flat" cmpd="thickThin"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4737F29-4105-40E1-B15B-8F645AF3F8A5}">
      <dsp:nvSpPr>
        <dsp:cNvPr id="0" name=""/>
        <dsp:cNvSpPr/>
      </dsp:nvSpPr>
      <dsp:spPr>
        <a:xfrm>
          <a:off x="0" y="497742"/>
          <a:ext cx="8229600" cy="0"/>
        </a:xfrm>
        <a:prstGeom prst="line">
          <a:avLst/>
        </a:prstGeom>
        <a:noFill/>
        <a:ln w="55000" cap="flat" cmpd="thickThin" algn="ctr">
          <a:solidFill>
            <a:schemeClr val="accent1">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8B37AEF-66E7-462F-BDA5-EB545F6BD729}">
      <dsp:nvSpPr>
        <dsp:cNvPr id="0" name=""/>
        <dsp:cNvSpPr/>
      </dsp:nvSpPr>
      <dsp:spPr>
        <a:xfrm>
          <a:off x="2139695" y="554"/>
          <a:ext cx="6089904" cy="497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lvl="0" algn="l" defTabSz="1066800">
            <a:lnSpc>
              <a:spcPct val="90000"/>
            </a:lnSpc>
            <a:spcBef>
              <a:spcPct val="0"/>
            </a:spcBef>
            <a:spcAft>
              <a:spcPct val="35000"/>
            </a:spcAft>
          </a:pPr>
          <a:r>
            <a:rPr lang="en-US" sz="2400" kern="1200" dirty="0" smtClean="0"/>
            <a:t>The Written Curriculum</a:t>
          </a:r>
          <a:endParaRPr lang="en-US" sz="2400" kern="1200" dirty="0"/>
        </a:p>
      </dsp:txBody>
      <dsp:txXfrm>
        <a:off x="2139695" y="554"/>
        <a:ext cx="6089904" cy="497187"/>
      </dsp:txXfrm>
    </dsp:sp>
    <dsp:sp modelId="{9D33B53D-D2BC-4376-8C47-28B48D0FD7DC}">
      <dsp:nvSpPr>
        <dsp:cNvPr id="0" name=""/>
        <dsp:cNvSpPr/>
      </dsp:nvSpPr>
      <dsp:spPr>
        <a:xfrm>
          <a:off x="0" y="554"/>
          <a:ext cx="2139696" cy="497187"/>
        </a:xfrm>
        <a:prstGeom prst="round2SameRect">
          <a:avLst>
            <a:gd name="adj1" fmla="val 16670"/>
            <a:gd name="adj2" fmla="val 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w="9525" cap="flat"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endParaRPr lang="en-US" sz="2100" kern="1200" dirty="0"/>
        </a:p>
      </dsp:txBody>
      <dsp:txXfrm>
        <a:off x="24275" y="24829"/>
        <a:ext cx="2091146" cy="472912"/>
      </dsp:txXfrm>
    </dsp:sp>
    <dsp:sp modelId="{4E04B7B1-8470-447D-B43B-F368B47FE532}">
      <dsp:nvSpPr>
        <dsp:cNvPr id="0" name=""/>
        <dsp:cNvSpPr/>
      </dsp:nvSpPr>
      <dsp:spPr>
        <a:xfrm>
          <a:off x="0" y="497742"/>
          <a:ext cx="8229600" cy="9945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055" tIns="59055" rIns="59055" bIns="59055" numCol="1" spcCol="1270" anchor="t" anchorCtr="0">
          <a:noAutofit/>
        </a:bodyPr>
        <a:lstStyle/>
        <a:p>
          <a:pPr marL="228600" lvl="1" indent="-228600" algn="l" defTabSz="1066800">
            <a:lnSpc>
              <a:spcPct val="90000"/>
            </a:lnSpc>
            <a:spcBef>
              <a:spcPct val="0"/>
            </a:spcBef>
            <a:spcAft>
              <a:spcPct val="15000"/>
            </a:spcAft>
            <a:buChar char="••"/>
          </a:pPr>
          <a:r>
            <a:rPr lang="en-US" sz="2400" kern="1200" baseline="0" dirty="0" smtClean="0"/>
            <a:t>The documents which act as guidelines for achieving stated outcomes</a:t>
          </a:r>
          <a:endParaRPr lang="en-US" sz="2400" kern="1200" dirty="0"/>
        </a:p>
      </dsp:txBody>
      <dsp:txXfrm>
        <a:off x="0" y="497742"/>
        <a:ext cx="8229600" cy="994523"/>
      </dsp:txXfrm>
    </dsp:sp>
    <dsp:sp modelId="{64D68609-6ED4-49B8-B181-4C71DE18819E}">
      <dsp:nvSpPr>
        <dsp:cNvPr id="0" name=""/>
        <dsp:cNvSpPr/>
      </dsp:nvSpPr>
      <dsp:spPr>
        <a:xfrm>
          <a:off x="2139695" y="1517125"/>
          <a:ext cx="6089904" cy="497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lvl="0" algn="l" defTabSz="1066800">
            <a:lnSpc>
              <a:spcPct val="90000"/>
            </a:lnSpc>
            <a:spcBef>
              <a:spcPct val="0"/>
            </a:spcBef>
            <a:spcAft>
              <a:spcPct val="35000"/>
            </a:spcAft>
          </a:pPr>
          <a:r>
            <a:rPr lang="en-US" sz="2400" kern="1200" dirty="0" smtClean="0"/>
            <a:t>The Taught Curriculum</a:t>
          </a:r>
          <a:endParaRPr lang="en-US" sz="2400" kern="1200" dirty="0"/>
        </a:p>
      </dsp:txBody>
      <dsp:txXfrm>
        <a:off x="2139695" y="1517125"/>
        <a:ext cx="6089904" cy="497187"/>
      </dsp:txXfrm>
    </dsp:sp>
    <dsp:sp modelId="{4EA82CE8-63FE-48FE-915C-DBF8064E0D9F}">
      <dsp:nvSpPr>
        <dsp:cNvPr id="0" name=""/>
        <dsp:cNvSpPr/>
      </dsp:nvSpPr>
      <dsp:spPr>
        <a:xfrm>
          <a:off x="0" y="1517125"/>
          <a:ext cx="2139696" cy="497187"/>
        </a:xfrm>
        <a:prstGeom prst="round2SameRect">
          <a:avLst>
            <a:gd name="adj1" fmla="val 16670"/>
            <a:gd name="adj2" fmla="val 0"/>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w="9525" cap="flat" cmpd="sng" algn="ctr">
          <a:solidFill>
            <a:schemeClr val="accent3">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endParaRPr lang="en-US" sz="2100" kern="1200"/>
        </a:p>
      </dsp:txBody>
      <dsp:txXfrm>
        <a:off x="24275" y="1541400"/>
        <a:ext cx="2091146" cy="472912"/>
      </dsp:txXfrm>
    </dsp:sp>
    <dsp:sp modelId="{692D74ED-CB2E-439E-92F7-99960F44912A}">
      <dsp:nvSpPr>
        <dsp:cNvPr id="0" name=""/>
        <dsp:cNvSpPr/>
      </dsp:nvSpPr>
      <dsp:spPr>
        <a:xfrm>
          <a:off x="0" y="2014312"/>
          <a:ext cx="8229600" cy="9945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055" tIns="59055" rIns="59055" bIns="59055" numCol="1" spcCol="1270" anchor="t" anchorCtr="0">
          <a:noAutofit/>
        </a:bodyPr>
        <a:lstStyle/>
        <a:p>
          <a:pPr marL="228600" lvl="1" indent="-228600" algn="l" defTabSz="1066800">
            <a:lnSpc>
              <a:spcPct val="90000"/>
            </a:lnSpc>
            <a:spcBef>
              <a:spcPct val="0"/>
            </a:spcBef>
            <a:spcAft>
              <a:spcPct val="15000"/>
            </a:spcAft>
            <a:buChar char="••"/>
          </a:pPr>
          <a:r>
            <a:rPr lang="en-US" sz="2400" b="0" i="0" kern="1200" dirty="0" smtClean="0">
              <a:solidFill>
                <a:schemeClr val="tx1"/>
              </a:solidFill>
              <a:effectLst/>
              <a:latin typeface="+mn-lt"/>
              <a:ea typeface="+mn-ea"/>
              <a:cs typeface="+mn-cs"/>
            </a:rPr>
            <a:t>The curriculum which teachers choose to enact </a:t>
          </a:r>
          <a:endParaRPr lang="en-US" sz="2400" kern="1200" dirty="0"/>
        </a:p>
      </dsp:txBody>
      <dsp:txXfrm>
        <a:off x="0" y="2014312"/>
        <a:ext cx="8229600" cy="994523"/>
      </dsp:txXfrm>
    </dsp:sp>
    <dsp:sp modelId="{F7DC9E9B-8BD1-4454-9F75-5A3095EA76E9}">
      <dsp:nvSpPr>
        <dsp:cNvPr id="0" name=""/>
        <dsp:cNvSpPr/>
      </dsp:nvSpPr>
      <dsp:spPr>
        <a:xfrm>
          <a:off x="2139695" y="3033695"/>
          <a:ext cx="6089904" cy="497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lvl="0" algn="l" defTabSz="1066800">
            <a:lnSpc>
              <a:spcPct val="90000"/>
            </a:lnSpc>
            <a:spcBef>
              <a:spcPct val="0"/>
            </a:spcBef>
            <a:spcAft>
              <a:spcPct val="35000"/>
            </a:spcAft>
          </a:pPr>
          <a:r>
            <a:rPr lang="en-US" sz="2400" kern="1200" dirty="0" smtClean="0"/>
            <a:t>The Learnt (incl. hidden) Curriculum</a:t>
          </a:r>
          <a:endParaRPr lang="en-US" sz="2400" kern="1200" dirty="0"/>
        </a:p>
      </dsp:txBody>
      <dsp:txXfrm>
        <a:off x="2139695" y="3033695"/>
        <a:ext cx="6089904" cy="497187"/>
      </dsp:txXfrm>
    </dsp:sp>
    <dsp:sp modelId="{1B154207-88FE-429B-AF4F-A2FDE5604159}">
      <dsp:nvSpPr>
        <dsp:cNvPr id="0" name=""/>
        <dsp:cNvSpPr/>
      </dsp:nvSpPr>
      <dsp:spPr>
        <a:xfrm>
          <a:off x="0" y="3033695"/>
          <a:ext cx="2139696" cy="497187"/>
        </a:xfrm>
        <a:prstGeom prst="round2SameRect">
          <a:avLst>
            <a:gd name="adj1" fmla="val 16670"/>
            <a:gd name="adj2" fmla="val 0"/>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w="9525" cap="flat" cmpd="sng" algn="ctr">
          <a:solidFill>
            <a:schemeClr val="accent4">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endParaRPr lang="en-US" sz="2100" kern="1200"/>
        </a:p>
      </dsp:txBody>
      <dsp:txXfrm>
        <a:off x="24275" y="3057970"/>
        <a:ext cx="2091146" cy="472912"/>
      </dsp:txXfrm>
    </dsp:sp>
    <dsp:sp modelId="{C41CE92A-A8B4-4C09-A743-F4F9E8F238FD}">
      <dsp:nvSpPr>
        <dsp:cNvPr id="0" name=""/>
        <dsp:cNvSpPr/>
      </dsp:nvSpPr>
      <dsp:spPr>
        <a:xfrm>
          <a:off x="0" y="3530883"/>
          <a:ext cx="8229600" cy="9945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055" tIns="59055" rIns="59055" bIns="59055" numCol="1" spcCol="1270" anchor="t" anchorCtr="0">
          <a:noAutofit/>
        </a:bodyPr>
        <a:lstStyle/>
        <a:p>
          <a:pPr marL="228600" lvl="1" indent="-228600" algn="l" defTabSz="1066800">
            <a:lnSpc>
              <a:spcPct val="90000"/>
            </a:lnSpc>
            <a:spcBef>
              <a:spcPct val="0"/>
            </a:spcBef>
            <a:spcAft>
              <a:spcPct val="15000"/>
            </a:spcAft>
            <a:buChar char="••"/>
          </a:pPr>
          <a:r>
            <a:rPr lang="en-US" sz="2400" b="0" i="0" kern="1200" dirty="0" smtClean="0">
              <a:solidFill>
                <a:schemeClr val="tx1"/>
              </a:solidFill>
              <a:effectLst/>
              <a:latin typeface="+mn-lt"/>
              <a:ea typeface="+mn-ea"/>
              <a:cs typeface="+mn-cs"/>
            </a:rPr>
            <a:t>what is taught may be more or less or different from what is learnt </a:t>
          </a:r>
          <a:endParaRPr lang="en-US" sz="2400" kern="1200" dirty="0"/>
        </a:p>
      </dsp:txBody>
      <dsp:txXfrm>
        <a:off x="0" y="3530883"/>
        <a:ext cx="8229600" cy="99452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26511B-3D8A-467E-8A80-D73665EA8734}">
      <dsp:nvSpPr>
        <dsp:cNvPr id="0" name=""/>
        <dsp:cNvSpPr/>
      </dsp:nvSpPr>
      <dsp:spPr>
        <a:xfrm>
          <a:off x="3309798" y="2073830"/>
          <a:ext cx="2534681" cy="2534681"/>
        </a:xfrm>
        <a:prstGeom prst="gear9">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PRAXIS </a:t>
          </a:r>
        </a:p>
        <a:p>
          <a:pPr lvl="0" algn="ctr" defTabSz="400050">
            <a:lnSpc>
              <a:spcPct val="90000"/>
            </a:lnSpc>
            <a:spcBef>
              <a:spcPct val="0"/>
            </a:spcBef>
            <a:spcAft>
              <a:spcPct val="35000"/>
            </a:spcAft>
          </a:pPr>
          <a:r>
            <a:rPr lang="en-US" sz="900" kern="1200" dirty="0" smtClean="0"/>
            <a:t>commitment to achieving human well-being and emancipation</a:t>
          </a:r>
          <a:endParaRPr lang="en-US" sz="900" kern="1200" dirty="0"/>
        </a:p>
      </dsp:txBody>
      <dsp:txXfrm>
        <a:off x="3819382" y="2667567"/>
        <a:ext cx="1515513" cy="1302878"/>
      </dsp:txXfrm>
    </dsp:sp>
    <dsp:sp modelId="{CF9D0A68-B2B2-409B-BA3E-4035C3CB88A4}">
      <dsp:nvSpPr>
        <dsp:cNvPr id="0" name=""/>
        <dsp:cNvSpPr/>
      </dsp:nvSpPr>
      <dsp:spPr>
        <a:xfrm>
          <a:off x="1835074" y="1474723"/>
          <a:ext cx="1843404" cy="1843404"/>
        </a:xfrm>
        <a:prstGeom prst="gear6">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PROCESS interaction of teachers, students and knowledge</a:t>
          </a:r>
          <a:endParaRPr lang="en-US" sz="900" kern="1200" dirty="0"/>
        </a:p>
      </dsp:txBody>
      <dsp:txXfrm>
        <a:off x="2299157" y="1941610"/>
        <a:ext cx="915238" cy="909630"/>
      </dsp:txXfrm>
    </dsp:sp>
    <dsp:sp modelId="{0DC7E9CA-EF74-44AB-BEBF-3807267B4BC2}">
      <dsp:nvSpPr>
        <dsp:cNvPr id="0" name=""/>
        <dsp:cNvSpPr/>
      </dsp:nvSpPr>
      <dsp:spPr>
        <a:xfrm rot="20700000">
          <a:off x="2867569" y="202962"/>
          <a:ext cx="1806160" cy="1806160"/>
        </a:xfrm>
        <a:prstGeom prst="gear6">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PRODUCT organized content and methods for achieving outcomes</a:t>
          </a:r>
          <a:endParaRPr lang="en-US" sz="900" kern="1200" dirty="0"/>
        </a:p>
      </dsp:txBody>
      <dsp:txXfrm rot="-20700000">
        <a:off x="3263713" y="599106"/>
        <a:ext cx="1013872" cy="1013872"/>
      </dsp:txXfrm>
    </dsp:sp>
    <dsp:sp modelId="{6BDE37D2-B364-4B8B-9D0F-33E68C0E420A}">
      <dsp:nvSpPr>
        <dsp:cNvPr id="0" name=""/>
        <dsp:cNvSpPr/>
      </dsp:nvSpPr>
      <dsp:spPr>
        <a:xfrm>
          <a:off x="3119468" y="1688747"/>
          <a:ext cx="3244392" cy="3244392"/>
        </a:xfrm>
        <a:prstGeom prst="circularArrow">
          <a:avLst>
            <a:gd name="adj1" fmla="val 4688"/>
            <a:gd name="adj2" fmla="val 299029"/>
            <a:gd name="adj3" fmla="val 2525252"/>
            <a:gd name="adj4" fmla="val 15841841"/>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DBD5389-7D80-435B-8D1F-6DF5242B40FD}">
      <dsp:nvSpPr>
        <dsp:cNvPr id="0" name=""/>
        <dsp:cNvSpPr/>
      </dsp:nvSpPr>
      <dsp:spPr>
        <a:xfrm>
          <a:off x="1508611" y="1065070"/>
          <a:ext cx="2357253" cy="2357253"/>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32D6712-C170-45B1-A08E-995B302D4592}">
      <dsp:nvSpPr>
        <dsp:cNvPr id="0" name=""/>
        <dsp:cNvSpPr/>
      </dsp:nvSpPr>
      <dsp:spPr>
        <a:xfrm>
          <a:off x="2449785" y="-194432"/>
          <a:ext cx="2541594" cy="2541594"/>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A2FEDD-36D0-4135-AEDB-CCD0B21D4999}">
      <dsp:nvSpPr>
        <dsp:cNvPr id="0" name=""/>
        <dsp:cNvSpPr/>
      </dsp:nvSpPr>
      <dsp:spPr>
        <a:xfrm>
          <a:off x="1286073" y="1131490"/>
          <a:ext cx="3394471" cy="3394471"/>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0D6180-375D-4A98-9E47-BE50D780FDFE}">
      <dsp:nvSpPr>
        <dsp:cNvPr id="0" name=""/>
        <dsp:cNvSpPr/>
      </dsp:nvSpPr>
      <dsp:spPr>
        <a:xfrm>
          <a:off x="1964968" y="1810384"/>
          <a:ext cx="2036682" cy="2036682"/>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13E7D5-5CC8-4255-8B2B-49819D3F1551}">
      <dsp:nvSpPr>
        <dsp:cNvPr id="0" name=""/>
        <dsp:cNvSpPr/>
      </dsp:nvSpPr>
      <dsp:spPr>
        <a:xfrm>
          <a:off x="2643862" y="2489279"/>
          <a:ext cx="678894" cy="67889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B76C63-814F-4F7C-BD45-C5CC30155E21}">
      <dsp:nvSpPr>
        <dsp:cNvPr id="0" name=""/>
        <dsp:cNvSpPr/>
      </dsp:nvSpPr>
      <dsp:spPr>
        <a:xfrm>
          <a:off x="5246290" y="0"/>
          <a:ext cx="1697235" cy="9900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25400" rIns="25400" bIns="25400" numCol="1" spcCol="1270" anchor="ctr" anchorCtr="0">
          <a:noAutofit/>
        </a:bodyPr>
        <a:lstStyle/>
        <a:p>
          <a:pPr lvl="0" algn="l" defTabSz="889000">
            <a:lnSpc>
              <a:spcPct val="90000"/>
            </a:lnSpc>
            <a:spcBef>
              <a:spcPct val="0"/>
            </a:spcBef>
            <a:spcAft>
              <a:spcPct val="35000"/>
            </a:spcAft>
          </a:pPr>
          <a:r>
            <a:rPr lang="en-US" sz="2000" kern="1200" dirty="0" smtClean="0"/>
            <a:t>Assessment</a:t>
          </a:r>
          <a:endParaRPr lang="en-US" sz="2000" kern="1200" dirty="0"/>
        </a:p>
      </dsp:txBody>
      <dsp:txXfrm>
        <a:off x="5246290" y="0"/>
        <a:ext cx="1697235" cy="990054"/>
      </dsp:txXfrm>
    </dsp:sp>
    <dsp:sp modelId="{A9F1BAA9-0E33-4473-ADA7-299B5FED27B8}">
      <dsp:nvSpPr>
        <dsp:cNvPr id="0" name=""/>
        <dsp:cNvSpPr/>
      </dsp:nvSpPr>
      <dsp:spPr>
        <a:xfrm>
          <a:off x="4821981" y="495027"/>
          <a:ext cx="424308" cy="0"/>
        </a:xfrm>
        <a:prstGeom prst="line">
          <a:avLst/>
        </a:prstGeom>
        <a:solidFill>
          <a:schemeClr val="accent1">
            <a:hueOff val="0"/>
            <a:satOff val="0"/>
            <a:lumOff val="0"/>
            <a:alphaOff val="0"/>
          </a:schemeClr>
        </a:solidFill>
        <a:ln w="550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9C283C2-8235-4F29-821B-57E1FA3376BC}">
      <dsp:nvSpPr>
        <dsp:cNvPr id="0" name=""/>
        <dsp:cNvSpPr/>
      </dsp:nvSpPr>
      <dsp:spPr>
        <a:xfrm rot="5400000">
          <a:off x="2735230" y="743672"/>
          <a:ext cx="2333133" cy="1836974"/>
        </a:xfrm>
        <a:prstGeom prst="line">
          <a:avLst/>
        </a:prstGeom>
        <a:solidFill>
          <a:schemeClr val="accent1">
            <a:hueOff val="0"/>
            <a:satOff val="0"/>
            <a:lumOff val="0"/>
            <a:alphaOff val="0"/>
          </a:schemeClr>
        </a:solidFill>
        <a:ln w="550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AEBBF7-DCFE-4557-AEEB-405DC9D1C797}">
      <dsp:nvSpPr>
        <dsp:cNvPr id="0" name=""/>
        <dsp:cNvSpPr/>
      </dsp:nvSpPr>
      <dsp:spPr>
        <a:xfrm>
          <a:off x="5246290" y="990054"/>
          <a:ext cx="1697235" cy="9900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25400" rIns="25400" bIns="25400" numCol="1" spcCol="1270" anchor="ctr" anchorCtr="0">
          <a:noAutofit/>
        </a:bodyPr>
        <a:lstStyle/>
        <a:p>
          <a:pPr lvl="0" algn="l" defTabSz="889000">
            <a:lnSpc>
              <a:spcPct val="90000"/>
            </a:lnSpc>
            <a:spcBef>
              <a:spcPct val="0"/>
            </a:spcBef>
            <a:spcAft>
              <a:spcPct val="35000"/>
            </a:spcAft>
          </a:pPr>
          <a:r>
            <a:rPr lang="en-US" sz="2000" kern="1200" dirty="0" smtClean="0"/>
            <a:t>Instruction</a:t>
          </a:r>
          <a:endParaRPr lang="en-US" sz="2000" kern="1200" dirty="0"/>
        </a:p>
      </dsp:txBody>
      <dsp:txXfrm>
        <a:off x="5246290" y="990054"/>
        <a:ext cx="1697235" cy="990054"/>
      </dsp:txXfrm>
    </dsp:sp>
    <dsp:sp modelId="{9A556769-B40B-40D7-A81F-1742188A68B2}">
      <dsp:nvSpPr>
        <dsp:cNvPr id="0" name=""/>
        <dsp:cNvSpPr/>
      </dsp:nvSpPr>
      <dsp:spPr>
        <a:xfrm>
          <a:off x="4821981" y="1485081"/>
          <a:ext cx="424308" cy="0"/>
        </a:xfrm>
        <a:prstGeom prst="line">
          <a:avLst/>
        </a:prstGeom>
        <a:solidFill>
          <a:schemeClr val="accent1">
            <a:hueOff val="0"/>
            <a:satOff val="0"/>
            <a:lumOff val="0"/>
            <a:alphaOff val="0"/>
          </a:schemeClr>
        </a:solidFill>
        <a:ln w="550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57243F5-8487-4228-93B6-301941EE2D45}">
      <dsp:nvSpPr>
        <dsp:cNvPr id="0" name=""/>
        <dsp:cNvSpPr/>
      </dsp:nvSpPr>
      <dsp:spPr>
        <a:xfrm rot="5400000">
          <a:off x="3236027" y="1718281"/>
          <a:ext cx="1818078" cy="1350433"/>
        </a:xfrm>
        <a:prstGeom prst="line">
          <a:avLst/>
        </a:prstGeom>
        <a:solidFill>
          <a:schemeClr val="accent1">
            <a:hueOff val="0"/>
            <a:satOff val="0"/>
            <a:lumOff val="0"/>
            <a:alphaOff val="0"/>
          </a:schemeClr>
        </a:solidFill>
        <a:ln w="550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692E22-5EC7-44E8-8249-807F5205BC05}">
      <dsp:nvSpPr>
        <dsp:cNvPr id="0" name=""/>
        <dsp:cNvSpPr/>
      </dsp:nvSpPr>
      <dsp:spPr>
        <a:xfrm>
          <a:off x="5246290" y="1980108"/>
          <a:ext cx="1697235" cy="9900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25400" rIns="25400" bIns="25400" numCol="1" spcCol="1270" anchor="ctr" anchorCtr="0">
          <a:noAutofit/>
        </a:bodyPr>
        <a:lstStyle/>
        <a:p>
          <a:pPr lvl="0" algn="l" defTabSz="889000">
            <a:lnSpc>
              <a:spcPct val="90000"/>
            </a:lnSpc>
            <a:spcBef>
              <a:spcPct val="0"/>
            </a:spcBef>
            <a:spcAft>
              <a:spcPct val="35000"/>
            </a:spcAft>
          </a:pPr>
          <a:r>
            <a:rPr lang="en-US" sz="2000" kern="1200" dirty="0" smtClean="0"/>
            <a:t>Curriculum</a:t>
          </a:r>
          <a:endParaRPr lang="en-US" sz="2000" kern="1200" dirty="0"/>
        </a:p>
      </dsp:txBody>
      <dsp:txXfrm>
        <a:off x="5246290" y="1980108"/>
        <a:ext cx="1697235" cy="990054"/>
      </dsp:txXfrm>
    </dsp:sp>
    <dsp:sp modelId="{76311977-CB5E-4143-B67F-4D454386490D}">
      <dsp:nvSpPr>
        <dsp:cNvPr id="0" name=""/>
        <dsp:cNvSpPr/>
      </dsp:nvSpPr>
      <dsp:spPr>
        <a:xfrm>
          <a:off x="4821981" y="2475135"/>
          <a:ext cx="424308" cy="0"/>
        </a:xfrm>
        <a:prstGeom prst="line">
          <a:avLst/>
        </a:prstGeom>
        <a:solidFill>
          <a:schemeClr val="accent1">
            <a:hueOff val="0"/>
            <a:satOff val="0"/>
            <a:lumOff val="0"/>
            <a:alphaOff val="0"/>
          </a:schemeClr>
        </a:solidFill>
        <a:ln w="550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42FE12-BAF2-4554-B1BD-970275302797}">
      <dsp:nvSpPr>
        <dsp:cNvPr id="0" name=""/>
        <dsp:cNvSpPr/>
      </dsp:nvSpPr>
      <dsp:spPr>
        <a:xfrm rot="5400000">
          <a:off x="3737447" y="2692098"/>
          <a:ext cx="1298951" cy="863892"/>
        </a:xfrm>
        <a:prstGeom prst="line">
          <a:avLst/>
        </a:prstGeom>
        <a:solidFill>
          <a:schemeClr val="accent1">
            <a:hueOff val="0"/>
            <a:satOff val="0"/>
            <a:lumOff val="0"/>
            <a:alphaOff val="0"/>
          </a:schemeClr>
        </a:solidFill>
        <a:ln w="550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10.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0525" cy="496888"/>
          </a:xfrm>
          <a:prstGeom prst="rect">
            <a:avLst/>
          </a:prstGeom>
        </p:spPr>
        <p:txBody>
          <a:bodyPr vert="horz" lIns="91440" tIns="45720" rIns="91440" bIns="45720" rtlCol="0"/>
          <a:lstStyle>
            <a:lvl1pPr algn="l">
              <a:defRPr sz="1200"/>
            </a:lvl1pPr>
          </a:lstStyle>
          <a:p>
            <a:endParaRPr lang="en-TT"/>
          </a:p>
        </p:txBody>
      </p:sp>
      <p:sp>
        <p:nvSpPr>
          <p:cNvPr id="3" name="Date Placeholder 2"/>
          <p:cNvSpPr>
            <a:spLocks noGrp="1"/>
          </p:cNvSpPr>
          <p:nvPr>
            <p:ph type="dt" sz="quarter" idx="1"/>
          </p:nvPr>
        </p:nvSpPr>
        <p:spPr>
          <a:xfrm>
            <a:off x="3829050" y="0"/>
            <a:ext cx="2930525" cy="496888"/>
          </a:xfrm>
          <a:prstGeom prst="rect">
            <a:avLst/>
          </a:prstGeom>
        </p:spPr>
        <p:txBody>
          <a:bodyPr vert="horz" lIns="91440" tIns="45720" rIns="91440" bIns="45720" rtlCol="0"/>
          <a:lstStyle>
            <a:lvl1pPr algn="r">
              <a:defRPr sz="1200"/>
            </a:lvl1pPr>
          </a:lstStyle>
          <a:p>
            <a:fld id="{ED9664F5-F68C-4BF1-8FAA-982DF81EC28E}" type="datetimeFigureOut">
              <a:rPr lang="en-TT" smtClean="0"/>
              <a:pPr/>
              <a:t>06/08/2018</a:t>
            </a:fld>
            <a:endParaRPr lang="en-TT"/>
          </a:p>
        </p:txBody>
      </p:sp>
      <p:sp>
        <p:nvSpPr>
          <p:cNvPr id="4" name="Footer Placeholder 3"/>
          <p:cNvSpPr>
            <a:spLocks noGrp="1"/>
          </p:cNvSpPr>
          <p:nvPr>
            <p:ph type="ftr" sz="quarter" idx="2"/>
          </p:nvPr>
        </p:nvSpPr>
        <p:spPr>
          <a:xfrm>
            <a:off x="0" y="9444038"/>
            <a:ext cx="2930525" cy="496887"/>
          </a:xfrm>
          <a:prstGeom prst="rect">
            <a:avLst/>
          </a:prstGeom>
        </p:spPr>
        <p:txBody>
          <a:bodyPr vert="horz" lIns="91440" tIns="45720" rIns="91440" bIns="45720" rtlCol="0" anchor="b"/>
          <a:lstStyle>
            <a:lvl1pPr algn="l">
              <a:defRPr sz="1200"/>
            </a:lvl1pPr>
          </a:lstStyle>
          <a:p>
            <a:endParaRPr lang="en-TT"/>
          </a:p>
        </p:txBody>
      </p:sp>
      <p:sp>
        <p:nvSpPr>
          <p:cNvPr id="5" name="Slide Number Placeholder 4"/>
          <p:cNvSpPr>
            <a:spLocks noGrp="1"/>
          </p:cNvSpPr>
          <p:nvPr>
            <p:ph type="sldNum" sz="quarter" idx="3"/>
          </p:nvPr>
        </p:nvSpPr>
        <p:spPr>
          <a:xfrm>
            <a:off x="3829050" y="9444038"/>
            <a:ext cx="2930525" cy="496887"/>
          </a:xfrm>
          <a:prstGeom prst="rect">
            <a:avLst/>
          </a:prstGeom>
        </p:spPr>
        <p:txBody>
          <a:bodyPr vert="horz" lIns="91440" tIns="45720" rIns="91440" bIns="45720" rtlCol="0" anchor="b"/>
          <a:lstStyle>
            <a:lvl1pPr algn="r">
              <a:defRPr sz="1200"/>
            </a:lvl1pPr>
          </a:lstStyle>
          <a:p>
            <a:fld id="{E2B78020-ACDA-423A-9B65-563D2480835E}" type="slidenum">
              <a:rPr lang="en-TT" smtClean="0"/>
              <a:pPr/>
              <a:t>‹#›</a:t>
            </a:fld>
            <a:endParaRPr lang="en-TT"/>
          </a:p>
        </p:txBody>
      </p:sp>
    </p:spTree>
    <p:extLst>
      <p:ext uri="{BB962C8B-B14F-4D97-AF65-F5344CB8AC3E}">
        <p14:creationId xmlns:p14="http://schemas.microsoft.com/office/powerpoint/2010/main" val="41284905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0525" cy="496888"/>
          </a:xfrm>
          <a:prstGeom prst="rect">
            <a:avLst/>
          </a:prstGeom>
        </p:spPr>
        <p:txBody>
          <a:bodyPr vert="horz" lIns="91440" tIns="45720" rIns="91440" bIns="45720" rtlCol="0"/>
          <a:lstStyle>
            <a:lvl1pPr algn="l">
              <a:defRPr sz="1200"/>
            </a:lvl1pPr>
          </a:lstStyle>
          <a:p>
            <a:endParaRPr lang="en-TT"/>
          </a:p>
        </p:txBody>
      </p:sp>
      <p:sp>
        <p:nvSpPr>
          <p:cNvPr id="3" name="Date Placeholder 2"/>
          <p:cNvSpPr>
            <a:spLocks noGrp="1"/>
          </p:cNvSpPr>
          <p:nvPr>
            <p:ph type="dt" idx="1"/>
          </p:nvPr>
        </p:nvSpPr>
        <p:spPr>
          <a:xfrm>
            <a:off x="3829050" y="0"/>
            <a:ext cx="2930525" cy="496888"/>
          </a:xfrm>
          <a:prstGeom prst="rect">
            <a:avLst/>
          </a:prstGeom>
        </p:spPr>
        <p:txBody>
          <a:bodyPr vert="horz" lIns="91440" tIns="45720" rIns="91440" bIns="45720" rtlCol="0"/>
          <a:lstStyle>
            <a:lvl1pPr algn="r">
              <a:defRPr sz="1200"/>
            </a:lvl1pPr>
          </a:lstStyle>
          <a:p>
            <a:fld id="{5036013A-E47D-4175-972E-B033C43A6421}" type="datetimeFigureOut">
              <a:rPr lang="en-TT" smtClean="0"/>
              <a:pPr/>
              <a:t>06/08/2018</a:t>
            </a:fld>
            <a:endParaRPr lang="en-TT"/>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en-TT"/>
          </a:p>
        </p:txBody>
      </p:sp>
      <p:sp>
        <p:nvSpPr>
          <p:cNvPr id="5" name="Notes Placeholder 4"/>
          <p:cNvSpPr>
            <a:spLocks noGrp="1"/>
          </p:cNvSpPr>
          <p:nvPr>
            <p:ph type="body" sz="quarter" idx="3"/>
          </p:nvPr>
        </p:nvSpPr>
        <p:spPr>
          <a:xfrm>
            <a:off x="676275" y="4722813"/>
            <a:ext cx="5408613" cy="44735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6" name="Footer Placeholder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a:defRPr sz="1200"/>
            </a:lvl1pPr>
          </a:lstStyle>
          <a:p>
            <a:endParaRPr lang="en-TT"/>
          </a:p>
        </p:txBody>
      </p:sp>
      <p:sp>
        <p:nvSpPr>
          <p:cNvPr id="7" name="Slide Number Placeholder 6"/>
          <p:cNvSpPr>
            <a:spLocks noGrp="1"/>
          </p:cNvSpPr>
          <p:nvPr>
            <p:ph type="sldNum" sz="quarter" idx="5"/>
          </p:nvPr>
        </p:nvSpPr>
        <p:spPr>
          <a:xfrm>
            <a:off x="3829050" y="9444038"/>
            <a:ext cx="2930525" cy="496887"/>
          </a:xfrm>
          <a:prstGeom prst="rect">
            <a:avLst/>
          </a:prstGeom>
        </p:spPr>
        <p:txBody>
          <a:bodyPr vert="horz" lIns="91440" tIns="45720" rIns="91440" bIns="45720" rtlCol="0" anchor="b"/>
          <a:lstStyle>
            <a:lvl1pPr algn="r">
              <a:defRPr sz="1200"/>
            </a:lvl1pPr>
          </a:lstStyle>
          <a:p>
            <a:fld id="{B188CF81-F505-48DA-884E-23B8B527D097}" type="slidenum">
              <a:rPr lang="en-TT" smtClean="0"/>
              <a:pPr/>
              <a:t>‹#›</a:t>
            </a:fld>
            <a:endParaRPr lang="en-TT"/>
          </a:p>
        </p:txBody>
      </p:sp>
    </p:spTree>
    <p:extLst>
      <p:ext uri="{BB962C8B-B14F-4D97-AF65-F5344CB8AC3E}">
        <p14:creationId xmlns:p14="http://schemas.microsoft.com/office/powerpoint/2010/main" val="455868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88CF81-F505-48DA-884E-23B8B527D097}" type="slidenum">
              <a:rPr lang="en-TT" smtClean="0"/>
              <a:pPr/>
              <a:t>1</a:t>
            </a:fld>
            <a:endParaRPr lang="en-TT" dirty="0"/>
          </a:p>
        </p:txBody>
      </p:sp>
    </p:spTree>
    <p:extLst>
      <p:ext uri="{BB962C8B-B14F-4D97-AF65-F5344CB8AC3E}">
        <p14:creationId xmlns:p14="http://schemas.microsoft.com/office/powerpoint/2010/main" val="41220358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B188CF81-F505-48DA-884E-23B8B527D097}" type="slidenum">
              <a:rPr lang="en-TT" smtClean="0"/>
              <a:pPr/>
              <a:t>12</a:t>
            </a:fld>
            <a:endParaRPr lang="en-TT"/>
          </a:p>
        </p:txBody>
      </p:sp>
    </p:spTree>
    <p:extLst>
      <p:ext uri="{BB962C8B-B14F-4D97-AF65-F5344CB8AC3E}">
        <p14:creationId xmlns:p14="http://schemas.microsoft.com/office/powerpoint/2010/main" val="40850446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88CF81-F505-48DA-884E-23B8B527D097}" type="slidenum">
              <a:rPr lang="en-TT" smtClean="0"/>
              <a:pPr/>
              <a:t>13</a:t>
            </a:fld>
            <a:endParaRPr lang="en-TT"/>
          </a:p>
        </p:txBody>
      </p:sp>
    </p:spTree>
    <p:extLst>
      <p:ext uri="{BB962C8B-B14F-4D97-AF65-F5344CB8AC3E}">
        <p14:creationId xmlns:p14="http://schemas.microsoft.com/office/powerpoint/2010/main" val="475586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88CF81-F505-48DA-884E-23B8B527D097}" type="slidenum">
              <a:rPr lang="en-TT" smtClean="0"/>
              <a:pPr/>
              <a:t>14</a:t>
            </a:fld>
            <a:endParaRPr lang="en-TT"/>
          </a:p>
        </p:txBody>
      </p:sp>
    </p:spTree>
    <p:extLst>
      <p:ext uri="{BB962C8B-B14F-4D97-AF65-F5344CB8AC3E}">
        <p14:creationId xmlns:p14="http://schemas.microsoft.com/office/powerpoint/2010/main" val="17619768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88CF81-F505-48DA-884E-23B8B527D097}" type="slidenum">
              <a:rPr lang="en-TT" smtClean="0"/>
              <a:pPr/>
              <a:t>15</a:t>
            </a:fld>
            <a:endParaRPr lang="en-TT"/>
          </a:p>
        </p:txBody>
      </p:sp>
    </p:spTree>
    <p:extLst>
      <p:ext uri="{BB962C8B-B14F-4D97-AF65-F5344CB8AC3E}">
        <p14:creationId xmlns:p14="http://schemas.microsoft.com/office/powerpoint/2010/main" val="26312551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88CF81-F505-48DA-884E-23B8B527D097}" type="slidenum">
              <a:rPr lang="en-TT" smtClean="0"/>
              <a:pPr/>
              <a:t>16</a:t>
            </a:fld>
            <a:endParaRPr lang="en-TT"/>
          </a:p>
        </p:txBody>
      </p:sp>
    </p:spTree>
    <p:extLst>
      <p:ext uri="{BB962C8B-B14F-4D97-AF65-F5344CB8AC3E}">
        <p14:creationId xmlns:p14="http://schemas.microsoft.com/office/powerpoint/2010/main" val="29601416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TT" dirty="0"/>
          </a:p>
        </p:txBody>
      </p:sp>
      <p:sp>
        <p:nvSpPr>
          <p:cNvPr id="4" name="Slide Number Placeholder 3"/>
          <p:cNvSpPr>
            <a:spLocks noGrp="1"/>
          </p:cNvSpPr>
          <p:nvPr>
            <p:ph type="sldNum" sz="quarter" idx="10"/>
          </p:nvPr>
        </p:nvSpPr>
        <p:spPr/>
        <p:txBody>
          <a:bodyPr/>
          <a:lstStyle/>
          <a:p>
            <a:fld id="{B188CF81-F505-48DA-884E-23B8B527D097}" type="slidenum">
              <a:rPr lang="en-TT" smtClean="0"/>
              <a:pPr/>
              <a:t>17</a:t>
            </a:fld>
            <a:endParaRPr lang="en-TT"/>
          </a:p>
        </p:txBody>
      </p:sp>
    </p:spTree>
    <p:extLst>
      <p:ext uri="{BB962C8B-B14F-4D97-AF65-F5344CB8AC3E}">
        <p14:creationId xmlns:p14="http://schemas.microsoft.com/office/powerpoint/2010/main" val="37991828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88CF81-F505-48DA-884E-23B8B527D097}" type="slidenum">
              <a:rPr lang="en-TT" smtClean="0"/>
              <a:pPr/>
              <a:t>20</a:t>
            </a:fld>
            <a:endParaRPr lang="en-TT"/>
          </a:p>
        </p:txBody>
      </p:sp>
    </p:spTree>
    <p:extLst>
      <p:ext uri="{BB962C8B-B14F-4D97-AF65-F5344CB8AC3E}">
        <p14:creationId xmlns:p14="http://schemas.microsoft.com/office/powerpoint/2010/main" val="23751224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88CF81-F505-48DA-884E-23B8B527D097}" type="slidenum">
              <a:rPr lang="en-TT" smtClean="0"/>
              <a:pPr/>
              <a:t>22</a:t>
            </a:fld>
            <a:endParaRPr lang="en-TT"/>
          </a:p>
        </p:txBody>
      </p:sp>
    </p:spTree>
    <p:extLst>
      <p:ext uri="{BB962C8B-B14F-4D97-AF65-F5344CB8AC3E}">
        <p14:creationId xmlns:p14="http://schemas.microsoft.com/office/powerpoint/2010/main" val="6673258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B188CF81-F505-48DA-884E-23B8B527D097}" type="slidenum">
              <a:rPr lang="en-TT" smtClean="0"/>
              <a:pPr/>
              <a:t>25</a:t>
            </a:fld>
            <a:endParaRPr lang="en-TT"/>
          </a:p>
        </p:txBody>
      </p:sp>
    </p:spTree>
    <p:extLst>
      <p:ext uri="{BB962C8B-B14F-4D97-AF65-F5344CB8AC3E}">
        <p14:creationId xmlns:p14="http://schemas.microsoft.com/office/powerpoint/2010/main" val="30541170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88CF81-F505-48DA-884E-23B8B527D097}" type="slidenum">
              <a:rPr lang="en-TT" smtClean="0"/>
              <a:pPr/>
              <a:t>26</a:t>
            </a:fld>
            <a:endParaRPr lang="en-TT"/>
          </a:p>
        </p:txBody>
      </p:sp>
    </p:spTree>
    <p:extLst>
      <p:ext uri="{BB962C8B-B14F-4D97-AF65-F5344CB8AC3E}">
        <p14:creationId xmlns:p14="http://schemas.microsoft.com/office/powerpoint/2010/main" val="1684443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88CF81-F505-48DA-884E-23B8B527D097}" type="slidenum">
              <a:rPr lang="en-TT" smtClean="0"/>
              <a:pPr/>
              <a:t>2</a:t>
            </a:fld>
            <a:endParaRPr lang="en-TT"/>
          </a:p>
        </p:txBody>
      </p:sp>
    </p:spTree>
    <p:extLst>
      <p:ext uri="{BB962C8B-B14F-4D97-AF65-F5344CB8AC3E}">
        <p14:creationId xmlns:p14="http://schemas.microsoft.com/office/powerpoint/2010/main" val="24438677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lower secondary curriculum, which was revised in 2014, consists of nine (9) Curriculum Guide documents, and Nine (9) Teachers’ Guides.  The desired outcome from their implementation is achieving the vision of healthy happy children who are intelligent, versatile, productive and well-rounded.  The LSC subjects presently being taught in forms 1 and forms 2 are English Language Arts, Mathematics, Science (concepts and skills in Physics, Chemistry and Biology), Social Sciences (concepts and skills in History, Geography, Social Studies, Religious Education, Health and Family Life Education), Technology Education (concepts and skills in Biological Technologies, Engineering Technologies, Entrepreneurship and Human Ecology), Physical Education,  Visual and Performing Arts (concepts and skills in Dance, Drama, Music and  Visual Arts), Spanish, and Information and Communication Technology (ICT). </a:t>
            </a:r>
            <a:endParaRPr lang="en-US" dirty="0"/>
          </a:p>
        </p:txBody>
      </p:sp>
      <p:sp>
        <p:nvSpPr>
          <p:cNvPr id="4" name="Slide Number Placeholder 3"/>
          <p:cNvSpPr>
            <a:spLocks noGrp="1"/>
          </p:cNvSpPr>
          <p:nvPr>
            <p:ph type="sldNum" sz="quarter" idx="10"/>
          </p:nvPr>
        </p:nvSpPr>
        <p:spPr/>
        <p:txBody>
          <a:bodyPr/>
          <a:lstStyle/>
          <a:p>
            <a:fld id="{B188CF81-F505-48DA-884E-23B8B527D097}" type="slidenum">
              <a:rPr lang="en-TT" smtClean="0"/>
              <a:pPr/>
              <a:t>27</a:t>
            </a:fld>
            <a:endParaRPr lang="en-TT"/>
          </a:p>
        </p:txBody>
      </p:sp>
    </p:spTree>
    <p:extLst>
      <p:ext uri="{BB962C8B-B14F-4D97-AF65-F5344CB8AC3E}">
        <p14:creationId xmlns:p14="http://schemas.microsoft.com/office/powerpoint/2010/main" val="28175199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88CF81-F505-48DA-884E-23B8B527D097}" type="slidenum">
              <a:rPr lang="en-TT" smtClean="0"/>
              <a:pPr/>
              <a:t>28</a:t>
            </a:fld>
            <a:endParaRPr lang="en-TT"/>
          </a:p>
        </p:txBody>
      </p:sp>
    </p:spTree>
    <p:extLst>
      <p:ext uri="{BB962C8B-B14F-4D97-AF65-F5344CB8AC3E}">
        <p14:creationId xmlns:p14="http://schemas.microsoft.com/office/powerpoint/2010/main" val="26913124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88CF81-F505-48DA-884E-23B8B527D097}" type="slidenum">
              <a:rPr lang="en-TT" smtClean="0"/>
              <a:pPr/>
              <a:t>29</a:t>
            </a:fld>
            <a:endParaRPr lang="en-TT"/>
          </a:p>
        </p:txBody>
      </p:sp>
    </p:spTree>
    <p:extLst>
      <p:ext uri="{BB962C8B-B14F-4D97-AF65-F5344CB8AC3E}">
        <p14:creationId xmlns:p14="http://schemas.microsoft.com/office/powerpoint/2010/main" val="5378416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88CF81-F505-48DA-884E-23B8B527D097}" type="slidenum">
              <a:rPr lang="en-TT" smtClean="0"/>
              <a:pPr/>
              <a:t>31</a:t>
            </a:fld>
            <a:endParaRPr lang="en-TT"/>
          </a:p>
        </p:txBody>
      </p:sp>
    </p:spTree>
    <p:extLst>
      <p:ext uri="{BB962C8B-B14F-4D97-AF65-F5344CB8AC3E}">
        <p14:creationId xmlns:p14="http://schemas.microsoft.com/office/powerpoint/2010/main" val="34064769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188CF81-F505-48DA-884E-23B8B527D097}" type="slidenum">
              <a:rPr lang="en-TT" smtClean="0"/>
              <a:pPr/>
              <a:t>33</a:t>
            </a:fld>
            <a:endParaRPr lang="en-TT"/>
          </a:p>
        </p:txBody>
      </p:sp>
    </p:spTree>
    <p:extLst>
      <p:ext uri="{BB962C8B-B14F-4D97-AF65-F5344CB8AC3E}">
        <p14:creationId xmlns:p14="http://schemas.microsoft.com/office/powerpoint/2010/main" val="3294464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88CF81-F505-48DA-884E-23B8B527D097}" type="slidenum">
              <a:rPr lang="en-TT" smtClean="0"/>
              <a:pPr/>
              <a:t>34</a:t>
            </a:fld>
            <a:endParaRPr lang="en-TT"/>
          </a:p>
        </p:txBody>
      </p:sp>
    </p:spTree>
    <p:extLst>
      <p:ext uri="{BB962C8B-B14F-4D97-AF65-F5344CB8AC3E}">
        <p14:creationId xmlns:p14="http://schemas.microsoft.com/office/powerpoint/2010/main" val="6653945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88CF81-F505-48DA-884E-23B8B527D097}" type="slidenum">
              <a:rPr lang="en-TT" smtClean="0"/>
              <a:pPr/>
              <a:t>35</a:t>
            </a:fld>
            <a:endParaRPr lang="en-TT"/>
          </a:p>
        </p:txBody>
      </p:sp>
    </p:spTree>
    <p:extLst>
      <p:ext uri="{BB962C8B-B14F-4D97-AF65-F5344CB8AC3E}">
        <p14:creationId xmlns:p14="http://schemas.microsoft.com/office/powerpoint/2010/main" val="68603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188CF81-F505-48DA-884E-23B8B527D097}" type="slidenum">
              <a:rPr lang="en-TT" smtClean="0"/>
              <a:pPr/>
              <a:t>3</a:t>
            </a:fld>
            <a:endParaRPr lang="en-TT"/>
          </a:p>
        </p:txBody>
      </p:sp>
    </p:spTree>
    <p:extLst>
      <p:ext uri="{BB962C8B-B14F-4D97-AF65-F5344CB8AC3E}">
        <p14:creationId xmlns:p14="http://schemas.microsoft.com/office/powerpoint/2010/main" val="3180669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B188CF81-F505-48DA-884E-23B8B527D097}" type="slidenum">
              <a:rPr lang="en-TT" smtClean="0"/>
              <a:pPr/>
              <a:t>5</a:t>
            </a:fld>
            <a:endParaRPr lang="en-TT"/>
          </a:p>
        </p:txBody>
      </p:sp>
    </p:spTree>
    <p:extLst>
      <p:ext uri="{BB962C8B-B14F-4D97-AF65-F5344CB8AC3E}">
        <p14:creationId xmlns:p14="http://schemas.microsoft.com/office/powerpoint/2010/main" val="1454444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88CF81-F505-48DA-884E-23B8B527D097}" type="slidenum">
              <a:rPr lang="en-TT" smtClean="0"/>
              <a:pPr/>
              <a:t>6</a:t>
            </a:fld>
            <a:endParaRPr lang="en-TT"/>
          </a:p>
        </p:txBody>
      </p:sp>
    </p:spTree>
    <p:extLst>
      <p:ext uri="{BB962C8B-B14F-4D97-AF65-F5344CB8AC3E}">
        <p14:creationId xmlns:p14="http://schemas.microsoft.com/office/powerpoint/2010/main" val="2691312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88CF81-F505-48DA-884E-23B8B527D097}" type="slidenum">
              <a:rPr lang="en-TT" smtClean="0"/>
              <a:pPr/>
              <a:t>7</a:t>
            </a:fld>
            <a:endParaRPr lang="en-TT"/>
          </a:p>
        </p:txBody>
      </p:sp>
    </p:spTree>
    <p:extLst>
      <p:ext uri="{BB962C8B-B14F-4D97-AF65-F5344CB8AC3E}">
        <p14:creationId xmlns:p14="http://schemas.microsoft.com/office/powerpoint/2010/main" val="2725161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88CF81-F505-48DA-884E-23B8B527D097}" type="slidenum">
              <a:rPr lang="en-TT" smtClean="0"/>
              <a:pPr/>
              <a:t>9</a:t>
            </a:fld>
            <a:endParaRPr lang="en-TT"/>
          </a:p>
        </p:txBody>
      </p:sp>
    </p:spTree>
    <p:extLst>
      <p:ext uri="{BB962C8B-B14F-4D97-AF65-F5344CB8AC3E}">
        <p14:creationId xmlns:p14="http://schemas.microsoft.com/office/powerpoint/2010/main" val="15070520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anose="05000000000000000000" pitchFamily="2" charset="2"/>
              <a:buNone/>
            </a:pPr>
            <a:endParaRPr lang="en-US" sz="1200" dirty="0" smtClean="0"/>
          </a:p>
        </p:txBody>
      </p:sp>
      <p:sp>
        <p:nvSpPr>
          <p:cNvPr id="4" name="Slide Number Placeholder 3"/>
          <p:cNvSpPr>
            <a:spLocks noGrp="1"/>
          </p:cNvSpPr>
          <p:nvPr>
            <p:ph type="sldNum" sz="quarter" idx="10"/>
          </p:nvPr>
        </p:nvSpPr>
        <p:spPr/>
        <p:txBody>
          <a:bodyPr/>
          <a:lstStyle/>
          <a:p>
            <a:fld id="{B188CF81-F505-48DA-884E-23B8B527D097}" type="slidenum">
              <a:rPr lang="en-TT" smtClean="0"/>
              <a:pPr/>
              <a:t>10</a:t>
            </a:fld>
            <a:endParaRPr lang="en-TT"/>
          </a:p>
        </p:txBody>
      </p:sp>
    </p:spTree>
    <p:extLst>
      <p:ext uri="{BB962C8B-B14F-4D97-AF65-F5344CB8AC3E}">
        <p14:creationId xmlns:p14="http://schemas.microsoft.com/office/powerpoint/2010/main" val="1588657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effectLst/>
            </a:endParaRPr>
          </a:p>
          <a:p>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188CF81-F505-48DA-884E-23B8B527D097}" type="slidenum">
              <a:rPr lang="en-TT" smtClean="0"/>
              <a:pPr/>
              <a:t>11</a:t>
            </a:fld>
            <a:endParaRPr lang="en-TT"/>
          </a:p>
        </p:txBody>
      </p:sp>
    </p:spTree>
    <p:extLst>
      <p:ext uri="{BB962C8B-B14F-4D97-AF65-F5344CB8AC3E}">
        <p14:creationId xmlns:p14="http://schemas.microsoft.com/office/powerpoint/2010/main" val="22822147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F2DDA24-7D64-44C1-A5B9-3C4B97D482BB}" type="datetime1">
              <a:rPr lang="en-US" smtClean="0"/>
              <a:t>8/6/2018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gholdip</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A64D4D6-5358-4FDF-BC15-0294E82A79C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B98105-B177-40FF-98B8-A393B9571AFA}" type="datetime1">
              <a:rPr lang="en-US" smtClean="0"/>
              <a:t>8/6/2018</a:t>
            </a:fld>
            <a:endParaRPr lang="en-US"/>
          </a:p>
        </p:txBody>
      </p:sp>
      <p:sp>
        <p:nvSpPr>
          <p:cNvPr id="5" name="Footer Placeholder 4"/>
          <p:cNvSpPr>
            <a:spLocks noGrp="1"/>
          </p:cNvSpPr>
          <p:nvPr>
            <p:ph type="ftr" sz="quarter" idx="11"/>
          </p:nvPr>
        </p:nvSpPr>
        <p:spPr/>
        <p:txBody>
          <a:bodyPr/>
          <a:lstStyle>
            <a:extLst/>
          </a:lstStyle>
          <a:p>
            <a:r>
              <a:rPr lang="en-US" smtClean="0"/>
              <a:t>gholdip</a:t>
            </a:r>
            <a:endParaRPr lang="en-US"/>
          </a:p>
        </p:txBody>
      </p:sp>
      <p:sp>
        <p:nvSpPr>
          <p:cNvPr id="6" name="Slide Number Placeholder 5"/>
          <p:cNvSpPr>
            <a:spLocks noGrp="1"/>
          </p:cNvSpPr>
          <p:nvPr>
            <p:ph type="sldNum" sz="quarter" idx="12"/>
          </p:nvPr>
        </p:nvSpPr>
        <p:spPr/>
        <p:txBody>
          <a:bodyPr/>
          <a:lstStyle>
            <a:extLst/>
          </a:lstStyle>
          <a:p>
            <a:fld id="{7A64D4D6-5358-4FDF-BC15-0294E82A79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6DD437-5992-4EBF-B866-B9761F24504B}" type="datetime1">
              <a:rPr lang="en-US" smtClean="0"/>
              <a:t>8/6/2018</a:t>
            </a:fld>
            <a:endParaRPr lang="en-US"/>
          </a:p>
        </p:txBody>
      </p:sp>
      <p:sp>
        <p:nvSpPr>
          <p:cNvPr id="5" name="Footer Placeholder 4"/>
          <p:cNvSpPr>
            <a:spLocks noGrp="1"/>
          </p:cNvSpPr>
          <p:nvPr>
            <p:ph type="ftr" sz="quarter" idx="11"/>
          </p:nvPr>
        </p:nvSpPr>
        <p:spPr/>
        <p:txBody>
          <a:bodyPr/>
          <a:lstStyle>
            <a:extLst/>
          </a:lstStyle>
          <a:p>
            <a:r>
              <a:rPr lang="en-US" smtClean="0"/>
              <a:t>gholdip</a:t>
            </a:r>
            <a:endParaRPr lang="en-US"/>
          </a:p>
        </p:txBody>
      </p:sp>
      <p:sp>
        <p:nvSpPr>
          <p:cNvPr id="6" name="Slide Number Placeholder 5"/>
          <p:cNvSpPr>
            <a:spLocks noGrp="1"/>
          </p:cNvSpPr>
          <p:nvPr>
            <p:ph type="sldNum" sz="quarter" idx="12"/>
          </p:nvPr>
        </p:nvSpPr>
        <p:spPr/>
        <p:txBody>
          <a:bodyPr/>
          <a:lstStyle>
            <a:extLst/>
          </a:lstStyle>
          <a:p>
            <a:fld id="{7A64D4D6-5358-4FDF-BC15-0294E82A79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A7B2248-5532-444F-81E0-C92D12280D85}" type="datetime1">
              <a:rPr lang="en-US" smtClean="0"/>
              <a:t>8/6/2018</a:t>
            </a:fld>
            <a:endParaRPr lang="en-US"/>
          </a:p>
        </p:txBody>
      </p:sp>
      <p:sp>
        <p:nvSpPr>
          <p:cNvPr id="5" name="Footer Placeholder 4"/>
          <p:cNvSpPr>
            <a:spLocks noGrp="1"/>
          </p:cNvSpPr>
          <p:nvPr>
            <p:ph type="ftr" sz="quarter" idx="11"/>
          </p:nvPr>
        </p:nvSpPr>
        <p:spPr/>
        <p:txBody>
          <a:bodyPr/>
          <a:lstStyle>
            <a:extLst/>
          </a:lstStyle>
          <a:p>
            <a:r>
              <a:rPr lang="en-US" smtClean="0"/>
              <a:t>gholdip</a:t>
            </a:r>
            <a:endParaRPr lang="en-US"/>
          </a:p>
        </p:txBody>
      </p:sp>
      <p:sp>
        <p:nvSpPr>
          <p:cNvPr id="6" name="Slide Number Placeholder 5"/>
          <p:cNvSpPr>
            <a:spLocks noGrp="1"/>
          </p:cNvSpPr>
          <p:nvPr>
            <p:ph type="sldNum" sz="quarter" idx="12"/>
          </p:nvPr>
        </p:nvSpPr>
        <p:spPr/>
        <p:txBody>
          <a:bodyPr/>
          <a:lstStyle>
            <a:extLst/>
          </a:lstStyle>
          <a:p>
            <a:fld id="{7A64D4D6-5358-4FDF-BC15-0294E82A79C1}"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356042B-F9AF-470A-B3D8-9A387C9A2CC3}" type="datetime1">
              <a:rPr lang="en-US" smtClean="0"/>
              <a:t>8/6/2018</a:t>
            </a:fld>
            <a:endParaRPr lang="en-US"/>
          </a:p>
        </p:txBody>
      </p:sp>
      <p:sp>
        <p:nvSpPr>
          <p:cNvPr id="5" name="Footer Placeholder 4"/>
          <p:cNvSpPr>
            <a:spLocks noGrp="1"/>
          </p:cNvSpPr>
          <p:nvPr>
            <p:ph type="ftr" sz="quarter" idx="11"/>
          </p:nvPr>
        </p:nvSpPr>
        <p:spPr/>
        <p:txBody>
          <a:bodyPr/>
          <a:lstStyle>
            <a:extLst/>
          </a:lstStyle>
          <a:p>
            <a:r>
              <a:rPr lang="en-US" smtClean="0"/>
              <a:t>gholdip</a:t>
            </a:r>
            <a:endParaRPr lang="en-US"/>
          </a:p>
        </p:txBody>
      </p:sp>
      <p:sp>
        <p:nvSpPr>
          <p:cNvPr id="6" name="Slide Number Placeholder 5"/>
          <p:cNvSpPr>
            <a:spLocks noGrp="1"/>
          </p:cNvSpPr>
          <p:nvPr>
            <p:ph type="sldNum" sz="quarter" idx="12"/>
          </p:nvPr>
        </p:nvSpPr>
        <p:spPr/>
        <p:txBody>
          <a:bodyPr/>
          <a:lstStyle>
            <a:extLst/>
          </a:lstStyle>
          <a:p>
            <a:fld id="{7A64D4D6-5358-4FDF-BC15-0294E82A79C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25D6C52-07FF-46CC-B138-6982BB58AE1B}" type="datetime1">
              <a:rPr lang="en-US" smtClean="0"/>
              <a:t>8/6/2018</a:t>
            </a:fld>
            <a:endParaRPr lang="en-US"/>
          </a:p>
        </p:txBody>
      </p:sp>
      <p:sp>
        <p:nvSpPr>
          <p:cNvPr id="6" name="Footer Placeholder 5"/>
          <p:cNvSpPr>
            <a:spLocks noGrp="1"/>
          </p:cNvSpPr>
          <p:nvPr>
            <p:ph type="ftr" sz="quarter" idx="11"/>
          </p:nvPr>
        </p:nvSpPr>
        <p:spPr/>
        <p:txBody>
          <a:bodyPr/>
          <a:lstStyle>
            <a:extLst/>
          </a:lstStyle>
          <a:p>
            <a:r>
              <a:rPr lang="en-US" smtClean="0"/>
              <a:t>gholdip</a:t>
            </a:r>
            <a:endParaRPr lang="en-US"/>
          </a:p>
        </p:txBody>
      </p:sp>
      <p:sp>
        <p:nvSpPr>
          <p:cNvPr id="7" name="Slide Number Placeholder 6"/>
          <p:cNvSpPr>
            <a:spLocks noGrp="1"/>
          </p:cNvSpPr>
          <p:nvPr>
            <p:ph type="sldNum" sz="quarter" idx="12"/>
          </p:nvPr>
        </p:nvSpPr>
        <p:spPr/>
        <p:txBody>
          <a:bodyPr/>
          <a:lstStyle>
            <a:extLst/>
          </a:lstStyle>
          <a:p>
            <a:fld id="{7A64D4D6-5358-4FDF-BC15-0294E82A79C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946D06C-BEE5-43DD-8FB1-A6AACD5C7532}" type="datetime1">
              <a:rPr lang="en-US" smtClean="0"/>
              <a:t>8/6/2018</a:t>
            </a:fld>
            <a:endParaRPr lang="en-US"/>
          </a:p>
        </p:txBody>
      </p:sp>
      <p:sp>
        <p:nvSpPr>
          <p:cNvPr id="8" name="Footer Placeholder 7"/>
          <p:cNvSpPr>
            <a:spLocks noGrp="1"/>
          </p:cNvSpPr>
          <p:nvPr>
            <p:ph type="ftr" sz="quarter" idx="11"/>
          </p:nvPr>
        </p:nvSpPr>
        <p:spPr/>
        <p:txBody>
          <a:bodyPr/>
          <a:lstStyle>
            <a:extLst/>
          </a:lstStyle>
          <a:p>
            <a:r>
              <a:rPr lang="en-US" smtClean="0"/>
              <a:t>gholdip</a:t>
            </a:r>
            <a:endParaRPr lang="en-US"/>
          </a:p>
        </p:txBody>
      </p:sp>
      <p:sp>
        <p:nvSpPr>
          <p:cNvPr id="9" name="Slide Number Placeholder 8"/>
          <p:cNvSpPr>
            <a:spLocks noGrp="1"/>
          </p:cNvSpPr>
          <p:nvPr>
            <p:ph type="sldNum" sz="quarter" idx="12"/>
          </p:nvPr>
        </p:nvSpPr>
        <p:spPr/>
        <p:txBody>
          <a:bodyPr/>
          <a:lstStyle>
            <a:extLst/>
          </a:lstStyle>
          <a:p>
            <a:fld id="{7A64D4D6-5358-4FDF-BC15-0294E82A79C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0F6C518-EBC5-4740-AC7B-377769AA6224}" type="datetime1">
              <a:rPr lang="en-US" smtClean="0"/>
              <a:t>8/6/2018</a:t>
            </a:fld>
            <a:endParaRPr lang="en-US"/>
          </a:p>
        </p:txBody>
      </p:sp>
      <p:sp>
        <p:nvSpPr>
          <p:cNvPr id="4" name="Footer Placeholder 3"/>
          <p:cNvSpPr>
            <a:spLocks noGrp="1"/>
          </p:cNvSpPr>
          <p:nvPr>
            <p:ph type="ftr" sz="quarter" idx="11"/>
          </p:nvPr>
        </p:nvSpPr>
        <p:spPr/>
        <p:txBody>
          <a:bodyPr/>
          <a:lstStyle>
            <a:extLst/>
          </a:lstStyle>
          <a:p>
            <a:r>
              <a:rPr lang="en-US" smtClean="0"/>
              <a:t>gholdip</a:t>
            </a:r>
            <a:endParaRPr lang="en-US"/>
          </a:p>
        </p:txBody>
      </p:sp>
      <p:sp>
        <p:nvSpPr>
          <p:cNvPr id="5" name="Slide Number Placeholder 4"/>
          <p:cNvSpPr>
            <a:spLocks noGrp="1"/>
          </p:cNvSpPr>
          <p:nvPr>
            <p:ph type="sldNum" sz="quarter" idx="12"/>
          </p:nvPr>
        </p:nvSpPr>
        <p:spPr/>
        <p:txBody>
          <a:bodyPr/>
          <a:lstStyle>
            <a:extLst/>
          </a:lstStyle>
          <a:p>
            <a:fld id="{7A64D4D6-5358-4FDF-BC15-0294E82A79C1}"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C5C7186-FDC4-4F00-92DA-A304C1C00EFD}" type="datetime1">
              <a:rPr lang="en-US" smtClean="0"/>
              <a:t>8/6/2018</a:t>
            </a:fld>
            <a:endParaRPr lang="en-US"/>
          </a:p>
        </p:txBody>
      </p:sp>
      <p:sp>
        <p:nvSpPr>
          <p:cNvPr id="3" name="Footer Placeholder 2"/>
          <p:cNvSpPr>
            <a:spLocks noGrp="1"/>
          </p:cNvSpPr>
          <p:nvPr>
            <p:ph type="ftr" sz="quarter" idx="11"/>
          </p:nvPr>
        </p:nvSpPr>
        <p:spPr/>
        <p:txBody>
          <a:bodyPr/>
          <a:lstStyle>
            <a:extLst/>
          </a:lstStyle>
          <a:p>
            <a:r>
              <a:rPr lang="en-US" smtClean="0"/>
              <a:t>gholdip</a:t>
            </a:r>
            <a:endParaRPr lang="en-US"/>
          </a:p>
        </p:txBody>
      </p:sp>
      <p:sp>
        <p:nvSpPr>
          <p:cNvPr id="4" name="Slide Number Placeholder 3"/>
          <p:cNvSpPr>
            <a:spLocks noGrp="1"/>
          </p:cNvSpPr>
          <p:nvPr>
            <p:ph type="sldNum" sz="quarter" idx="12"/>
          </p:nvPr>
        </p:nvSpPr>
        <p:spPr/>
        <p:txBody>
          <a:bodyPr/>
          <a:lstStyle>
            <a:extLst/>
          </a:lstStyle>
          <a:p>
            <a:fld id="{7A64D4D6-5358-4FDF-BC15-0294E82A79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559A96B-F0D7-496B-8801-C890C29BDD0C}" type="datetime1">
              <a:rPr lang="en-US" smtClean="0"/>
              <a:t>8/6/2018</a:t>
            </a:fld>
            <a:endParaRPr lang="en-US"/>
          </a:p>
        </p:txBody>
      </p:sp>
      <p:sp>
        <p:nvSpPr>
          <p:cNvPr id="6" name="Footer Placeholder 5"/>
          <p:cNvSpPr>
            <a:spLocks noGrp="1"/>
          </p:cNvSpPr>
          <p:nvPr>
            <p:ph type="ftr" sz="quarter" idx="11"/>
          </p:nvPr>
        </p:nvSpPr>
        <p:spPr/>
        <p:txBody>
          <a:bodyPr/>
          <a:lstStyle>
            <a:extLst/>
          </a:lstStyle>
          <a:p>
            <a:r>
              <a:rPr lang="en-US" smtClean="0"/>
              <a:t>gholdip</a:t>
            </a:r>
            <a:endParaRPr lang="en-US"/>
          </a:p>
        </p:txBody>
      </p:sp>
      <p:sp>
        <p:nvSpPr>
          <p:cNvPr id="7" name="Slide Number Placeholder 6"/>
          <p:cNvSpPr>
            <a:spLocks noGrp="1"/>
          </p:cNvSpPr>
          <p:nvPr>
            <p:ph type="sldNum" sz="quarter" idx="12"/>
          </p:nvPr>
        </p:nvSpPr>
        <p:spPr/>
        <p:txBody>
          <a:bodyPr/>
          <a:lstStyle>
            <a:extLst/>
          </a:lstStyle>
          <a:p>
            <a:fld id="{7A64D4D6-5358-4FDF-BC15-0294E82A79C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D22B427-3F5B-42DE-AC35-D1C1547362E7}" type="datetime1">
              <a:rPr lang="en-US" smtClean="0"/>
              <a:t>8/6/2018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gholdip</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A64D4D6-5358-4FDF-BC15-0294E82A79C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D051B1D-EA48-49AB-BA43-AF4B4A09D50A}" type="datetime1">
              <a:rPr lang="en-US" smtClean="0"/>
              <a:t>8/6/2018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gholdip</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A64D4D6-5358-4FDF-BC15-0294E82A79C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6.jpeg"/><Relationship Id="rId5" Type="http://schemas.openxmlformats.org/officeDocument/2006/relationships/diagramQuickStyle" Target="../diagrams/quickStyle1.xml"/><Relationship Id="rId10" Type="http://schemas.openxmlformats.org/officeDocument/2006/relationships/image" Target="../media/image5.jpeg"/><Relationship Id="rId4" Type="http://schemas.openxmlformats.org/officeDocument/2006/relationships/diagramLayout" Target="../diagrams/layout1.xml"/><Relationship Id="rId9"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UNDERSTANDING CURRICULUM</a:t>
            </a:r>
            <a:endParaRPr lang="en-US" dirty="0"/>
          </a:p>
        </p:txBody>
      </p:sp>
      <p:sp>
        <p:nvSpPr>
          <p:cNvPr id="3" name="Subtitle 2"/>
          <p:cNvSpPr>
            <a:spLocks noGrp="1"/>
          </p:cNvSpPr>
          <p:nvPr>
            <p:ph type="subTitle" idx="1"/>
          </p:nvPr>
        </p:nvSpPr>
        <p:spPr/>
        <p:txBody>
          <a:bodyPr/>
          <a:lstStyle/>
          <a:p>
            <a:r>
              <a:rPr lang="en-US" dirty="0" smtClean="0"/>
              <a:t>YOUR PROFESSIONAL RESPONSIBILITY</a:t>
            </a:r>
            <a:endParaRPr lang="en-US" dirty="0"/>
          </a:p>
        </p:txBody>
      </p:sp>
      <p:sp>
        <p:nvSpPr>
          <p:cNvPr id="4" name="TextBox 3"/>
          <p:cNvSpPr txBox="1"/>
          <p:nvPr/>
        </p:nvSpPr>
        <p:spPr>
          <a:xfrm>
            <a:off x="4803007" y="4366845"/>
            <a:ext cx="3744416" cy="738664"/>
          </a:xfrm>
          <a:prstGeom prst="rect">
            <a:avLst/>
          </a:prstGeom>
          <a:noFill/>
        </p:spPr>
        <p:txBody>
          <a:bodyPr wrap="square" rtlCol="0">
            <a:spAutoFit/>
          </a:bodyPr>
          <a:lstStyle/>
          <a:p>
            <a:pPr algn="ctr"/>
            <a:r>
              <a:rPr lang="en-US" sz="2400" dirty="0" smtClean="0"/>
              <a:t>Dr. </a:t>
            </a:r>
            <a:r>
              <a:rPr lang="en-US" sz="2400" dirty="0"/>
              <a:t>G</a:t>
            </a:r>
            <a:r>
              <a:rPr lang="en-US" sz="2400" dirty="0" smtClean="0"/>
              <a:t>aynelle Holdip</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a:buNone/>
            </a:pPr>
            <a:r>
              <a:rPr lang="en-US" dirty="0" smtClean="0"/>
              <a:t>A </a:t>
            </a:r>
            <a:r>
              <a:rPr lang="en-US" sz="3200" dirty="0" smtClean="0"/>
              <a:t>curriculum is some or all of </a:t>
            </a:r>
          </a:p>
          <a:p>
            <a:pPr>
              <a:buNone/>
            </a:pPr>
            <a:endParaRPr lang="en-US" sz="3600" dirty="0" smtClean="0"/>
          </a:p>
          <a:p>
            <a:pPr>
              <a:lnSpc>
                <a:spcPct val="120000"/>
              </a:lnSpc>
              <a:spcBef>
                <a:spcPts val="600"/>
              </a:spcBef>
              <a:spcAft>
                <a:spcPts val="600"/>
              </a:spcAft>
              <a:buFont typeface="Wingdings" panose="05000000000000000000" pitchFamily="2" charset="2"/>
              <a:buChar char="q"/>
            </a:pPr>
            <a:r>
              <a:rPr lang="en-US" sz="3600" dirty="0" smtClean="0"/>
              <a:t>A statement which reflects </a:t>
            </a:r>
            <a:r>
              <a:rPr lang="en-US" sz="3600" dirty="0"/>
              <a:t>the </a:t>
            </a:r>
            <a:r>
              <a:rPr lang="en-US" sz="3600" dirty="0" smtClean="0"/>
              <a:t>needs </a:t>
            </a:r>
            <a:r>
              <a:rPr lang="en-US" sz="3600" dirty="0"/>
              <a:t>and values </a:t>
            </a:r>
            <a:r>
              <a:rPr lang="en-US" sz="3600" dirty="0" smtClean="0"/>
              <a:t>a society, institution or educator wants its young people to meet and display</a:t>
            </a:r>
          </a:p>
          <a:p>
            <a:pPr>
              <a:lnSpc>
                <a:spcPct val="120000"/>
              </a:lnSpc>
              <a:spcBef>
                <a:spcPts val="600"/>
              </a:spcBef>
              <a:spcAft>
                <a:spcPts val="600"/>
              </a:spcAft>
              <a:buFont typeface="Wingdings" panose="05000000000000000000" pitchFamily="2" charset="2"/>
              <a:buChar char="q"/>
            </a:pPr>
            <a:r>
              <a:rPr lang="en-US" sz="3600" dirty="0" smtClean="0"/>
              <a:t>The explicit content offerings of an institution or teacher</a:t>
            </a:r>
          </a:p>
          <a:p>
            <a:pPr>
              <a:lnSpc>
                <a:spcPct val="120000"/>
              </a:lnSpc>
              <a:spcBef>
                <a:spcPts val="600"/>
              </a:spcBef>
              <a:spcAft>
                <a:spcPts val="600"/>
              </a:spcAft>
              <a:buFont typeface="Wingdings" panose="05000000000000000000" pitchFamily="2" charset="2"/>
              <a:buChar char="q"/>
            </a:pPr>
            <a:r>
              <a:rPr lang="en-US" sz="3600" dirty="0" smtClean="0"/>
              <a:t>the choice of structure for organizing teaching and learning</a:t>
            </a:r>
          </a:p>
          <a:p>
            <a:pPr>
              <a:lnSpc>
                <a:spcPct val="120000"/>
              </a:lnSpc>
              <a:spcBef>
                <a:spcPts val="600"/>
              </a:spcBef>
              <a:spcAft>
                <a:spcPts val="600"/>
              </a:spcAft>
              <a:buFont typeface="Wingdings" panose="05000000000000000000" pitchFamily="2" charset="2"/>
              <a:buChar char="q"/>
            </a:pPr>
            <a:r>
              <a:rPr lang="en-US" sz="3600" dirty="0" smtClean="0"/>
              <a:t> the modes of operations </a:t>
            </a:r>
            <a:r>
              <a:rPr lang="en-US" sz="3600" dirty="0"/>
              <a:t>for facilitating teaching and learning</a:t>
            </a:r>
            <a:endParaRPr lang="en-US" sz="3600" dirty="0" smtClean="0"/>
          </a:p>
          <a:p>
            <a:pPr>
              <a:lnSpc>
                <a:spcPct val="120000"/>
              </a:lnSpc>
              <a:spcBef>
                <a:spcPts val="600"/>
              </a:spcBef>
              <a:spcAft>
                <a:spcPts val="600"/>
              </a:spcAft>
              <a:buFont typeface="Wingdings" panose="05000000000000000000" pitchFamily="2" charset="2"/>
              <a:buChar char="q"/>
            </a:pPr>
            <a:r>
              <a:rPr lang="en-US" sz="3600" dirty="0" smtClean="0"/>
              <a:t>the formal and informal interactions between and among participants in an educational enterprise</a:t>
            </a:r>
          </a:p>
          <a:p>
            <a:pPr>
              <a:buFont typeface="Wingdings" panose="05000000000000000000" pitchFamily="2" charset="2"/>
              <a:buChar char="q"/>
            </a:pPr>
            <a:endParaRPr lang="en-US" sz="3200" dirty="0" smtClean="0"/>
          </a:p>
          <a:p>
            <a:pPr>
              <a:buNone/>
            </a:pPr>
            <a:r>
              <a:rPr lang="en-US" sz="3200" dirty="0" smtClean="0"/>
              <a:t>  CURRICULUM IS A PHENOMENON </a:t>
            </a:r>
          </a:p>
          <a:p>
            <a:endParaRPr lang="en-US" dirty="0"/>
          </a:p>
        </p:txBody>
      </p:sp>
      <p:sp>
        <p:nvSpPr>
          <p:cNvPr id="4" name="Date Placeholder 3"/>
          <p:cNvSpPr>
            <a:spLocks noGrp="1"/>
          </p:cNvSpPr>
          <p:nvPr>
            <p:ph type="dt" sz="half" idx="10"/>
          </p:nvPr>
        </p:nvSpPr>
        <p:spPr/>
        <p:txBody>
          <a:bodyPr/>
          <a:lstStyle/>
          <a:p>
            <a:fld id="{C0892B4D-938B-467D-B14B-B192FFF76BCA}" type="datetime1">
              <a:rPr lang="en-US" smtClean="0"/>
              <a:t>8/6/2018</a:t>
            </a:fld>
            <a:endParaRPr lang="en-US"/>
          </a:p>
        </p:txBody>
      </p:sp>
      <p:sp>
        <p:nvSpPr>
          <p:cNvPr id="5" name="Footer Placeholder 4"/>
          <p:cNvSpPr>
            <a:spLocks noGrp="1"/>
          </p:cNvSpPr>
          <p:nvPr>
            <p:ph type="ftr" sz="quarter" idx="11"/>
          </p:nvPr>
        </p:nvSpPr>
        <p:spPr/>
        <p:txBody>
          <a:bodyPr/>
          <a:lstStyle/>
          <a:p>
            <a:r>
              <a:rPr lang="en-US" smtClean="0"/>
              <a:t>gholdip</a:t>
            </a:r>
            <a:endParaRPr lang="en-US"/>
          </a:p>
        </p:txBody>
      </p:sp>
      <p:sp>
        <p:nvSpPr>
          <p:cNvPr id="6" name="Slide Number Placeholder 5"/>
          <p:cNvSpPr>
            <a:spLocks noGrp="1"/>
          </p:cNvSpPr>
          <p:nvPr>
            <p:ph type="sldNum" sz="quarter" idx="12"/>
          </p:nvPr>
        </p:nvSpPr>
        <p:spPr/>
        <p:txBody>
          <a:bodyPr>
            <a:normAutofit/>
          </a:bodyPr>
          <a:lstStyle/>
          <a:p>
            <a:fld id="{7A64D4D6-5358-4FDF-BC15-0294E82A79C1}" type="slidenum">
              <a:rPr lang="en-US" smtClean="0"/>
              <a:pPr/>
              <a:t>10</a:t>
            </a:fld>
            <a:endParaRPr lang="en-US"/>
          </a:p>
        </p:txBody>
      </p:sp>
      <p:sp>
        <p:nvSpPr>
          <p:cNvPr id="2" name="Title 1"/>
          <p:cNvSpPr>
            <a:spLocks noGrp="1"/>
          </p:cNvSpPr>
          <p:nvPr>
            <p:ph type="title"/>
          </p:nvPr>
        </p:nvSpPr>
        <p:spPr/>
        <p:txBody>
          <a:bodyPr/>
          <a:lstStyle/>
          <a:p>
            <a:r>
              <a:rPr lang="en-US" dirty="0" smtClean="0"/>
              <a:t>One definition of curriculum</a:t>
            </a:r>
            <a:endParaRPr lang="en-US" dirty="0"/>
          </a:p>
        </p:txBody>
      </p:sp>
    </p:spTree>
    <p:extLst>
      <p:ext uri="{BB962C8B-B14F-4D97-AF65-F5344CB8AC3E}">
        <p14:creationId xmlns:p14="http://schemas.microsoft.com/office/powerpoint/2010/main" val="6793912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buNone/>
            </a:pPr>
            <a:r>
              <a:rPr lang="en-US" sz="3200" dirty="0" smtClean="0"/>
              <a:t>Both are programmes of work but with differences in:</a:t>
            </a:r>
          </a:p>
          <a:p>
            <a:pPr lvl="1">
              <a:lnSpc>
                <a:spcPct val="150000"/>
              </a:lnSpc>
              <a:buFont typeface="Wingdings" panose="05000000000000000000" pitchFamily="2" charset="2"/>
              <a:buChar char="q"/>
            </a:pPr>
            <a:r>
              <a:rPr lang="en-US" sz="3200" dirty="0" smtClean="0"/>
              <a:t>aims/goals</a:t>
            </a:r>
          </a:p>
          <a:p>
            <a:pPr lvl="1">
              <a:lnSpc>
                <a:spcPct val="150000"/>
              </a:lnSpc>
              <a:buFont typeface="Wingdings" panose="05000000000000000000" pitchFamily="2" charset="2"/>
              <a:buChar char="q"/>
            </a:pPr>
            <a:r>
              <a:rPr lang="en-US" sz="3200" dirty="0" smtClean="0"/>
              <a:t>scope</a:t>
            </a:r>
          </a:p>
          <a:p>
            <a:pPr lvl="1">
              <a:lnSpc>
                <a:spcPct val="150000"/>
              </a:lnSpc>
              <a:buFont typeface="Wingdings" panose="05000000000000000000" pitchFamily="2" charset="2"/>
              <a:buChar char="q"/>
            </a:pPr>
            <a:r>
              <a:rPr lang="en-US" sz="3200" dirty="0"/>
              <a:t>p</a:t>
            </a:r>
            <a:r>
              <a:rPr lang="en-US" sz="3200" dirty="0" smtClean="0"/>
              <a:t>urposes</a:t>
            </a:r>
          </a:p>
          <a:p>
            <a:pPr lvl="1">
              <a:lnSpc>
                <a:spcPct val="150000"/>
              </a:lnSpc>
              <a:buFont typeface="Wingdings" panose="05000000000000000000" pitchFamily="2" charset="2"/>
              <a:buChar char="q"/>
            </a:pPr>
            <a:r>
              <a:rPr lang="en-US" sz="3200" dirty="0" smtClean="0"/>
              <a:t>participants</a:t>
            </a:r>
          </a:p>
          <a:p>
            <a:pPr lvl="1">
              <a:buFont typeface="Wingdings" panose="05000000000000000000" pitchFamily="2" charset="2"/>
              <a:buChar char="q"/>
            </a:pPr>
            <a:endParaRPr lang="en-US" sz="3200" dirty="0"/>
          </a:p>
        </p:txBody>
      </p:sp>
      <p:sp>
        <p:nvSpPr>
          <p:cNvPr id="4" name="Date Placeholder 3"/>
          <p:cNvSpPr>
            <a:spLocks noGrp="1"/>
          </p:cNvSpPr>
          <p:nvPr>
            <p:ph type="dt" sz="half" idx="10"/>
          </p:nvPr>
        </p:nvSpPr>
        <p:spPr/>
        <p:txBody>
          <a:bodyPr/>
          <a:lstStyle/>
          <a:p>
            <a:fld id="{B832DD21-7C3A-4282-9258-D1146D29CA89}" type="datetime1">
              <a:rPr lang="en-US" smtClean="0"/>
              <a:t>8/6/2018</a:t>
            </a:fld>
            <a:endParaRPr lang="en-US"/>
          </a:p>
        </p:txBody>
      </p:sp>
      <p:sp>
        <p:nvSpPr>
          <p:cNvPr id="5" name="Footer Placeholder 4"/>
          <p:cNvSpPr>
            <a:spLocks noGrp="1"/>
          </p:cNvSpPr>
          <p:nvPr>
            <p:ph type="ftr" sz="quarter" idx="11"/>
          </p:nvPr>
        </p:nvSpPr>
        <p:spPr/>
        <p:txBody>
          <a:bodyPr/>
          <a:lstStyle/>
          <a:p>
            <a:r>
              <a:rPr lang="en-US" smtClean="0"/>
              <a:t>gholdip</a:t>
            </a:r>
            <a:endParaRPr lang="en-US"/>
          </a:p>
        </p:txBody>
      </p:sp>
      <p:sp>
        <p:nvSpPr>
          <p:cNvPr id="6" name="Slide Number Placeholder 5"/>
          <p:cNvSpPr>
            <a:spLocks noGrp="1"/>
          </p:cNvSpPr>
          <p:nvPr>
            <p:ph type="sldNum" sz="quarter" idx="12"/>
          </p:nvPr>
        </p:nvSpPr>
        <p:spPr/>
        <p:txBody>
          <a:bodyPr>
            <a:normAutofit/>
          </a:bodyPr>
          <a:lstStyle/>
          <a:p>
            <a:fld id="{7A64D4D6-5358-4FDF-BC15-0294E82A79C1}" type="slidenum">
              <a:rPr lang="en-US" smtClean="0"/>
              <a:pPr/>
              <a:t>11</a:t>
            </a:fld>
            <a:endParaRPr lang="en-US"/>
          </a:p>
        </p:txBody>
      </p:sp>
      <p:sp>
        <p:nvSpPr>
          <p:cNvPr id="2" name="Title 1"/>
          <p:cNvSpPr>
            <a:spLocks noGrp="1"/>
          </p:cNvSpPr>
          <p:nvPr>
            <p:ph type="title"/>
          </p:nvPr>
        </p:nvSpPr>
        <p:spPr/>
        <p:txBody>
          <a:bodyPr>
            <a:normAutofit/>
          </a:bodyPr>
          <a:lstStyle/>
          <a:p>
            <a:pPr algn="ctr"/>
            <a:r>
              <a:rPr lang="en-US" dirty="0" smtClean="0"/>
              <a:t>Curriculum vs syllabus</a:t>
            </a:r>
            <a:endParaRPr lang="en-US" dirty="0"/>
          </a:p>
        </p:txBody>
      </p:sp>
      <p:pic>
        <p:nvPicPr>
          <p:cNvPr id="7" name="Picture 2"/>
          <p:cNvPicPr>
            <a:picLocks noChangeAspect="1" noChangeArrowheads="1"/>
          </p:cNvPicPr>
          <p:nvPr/>
        </p:nvPicPr>
        <p:blipFill>
          <a:blip r:embed="rId3" cstate="print"/>
          <a:srcRect l="27822" t="26263" r="43085" b="38500"/>
          <a:stretch>
            <a:fillRect/>
          </a:stretch>
        </p:blipFill>
        <p:spPr bwMode="auto">
          <a:xfrm>
            <a:off x="4139952" y="2492896"/>
            <a:ext cx="4608512" cy="37444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TT" dirty="0" smtClean="0"/>
              <a:t>Beliefs about education </a:t>
            </a:r>
          </a:p>
          <a:p>
            <a:endParaRPr lang="en-TT" dirty="0" smtClean="0"/>
          </a:p>
          <a:p>
            <a:r>
              <a:rPr lang="en-TT" dirty="0" smtClean="0"/>
              <a:t>Goals of education</a:t>
            </a:r>
          </a:p>
          <a:p>
            <a:endParaRPr lang="en-TT" dirty="0" smtClean="0"/>
          </a:p>
          <a:p>
            <a:r>
              <a:rPr lang="en-TT" dirty="0" smtClean="0"/>
              <a:t>Essential learning outcomes</a:t>
            </a:r>
          </a:p>
          <a:p>
            <a:endParaRPr lang="en-TT" dirty="0" smtClean="0"/>
          </a:p>
          <a:p>
            <a:r>
              <a:rPr lang="en-TT" dirty="0" smtClean="0"/>
              <a:t>Learning theories</a:t>
            </a:r>
          </a:p>
          <a:p>
            <a:endParaRPr lang="en-TT" dirty="0" smtClean="0"/>
          </a:p>
          <a:p>
            <a:r>
              <a:rPr lang="en-TT" dirty="0" smtClean="0"/>
              <a:t>Subject vision/rationale/goals</a:t>
            </a:r>
          </a:p>
          <a:p>
            <a:endParaRPr lang="en-TT" b="1" i="1" dirty="0"/>
          </a:p>
        </p:txBody>
      </p:sp>
      <p:sp>
        <p:nvSpPr>
          <p:cNvPr id="4" name="Date Placeholder 3"/>
          <p:cNvSpPr>
            <a:spLocks noGrp="1"/>
          </p:cNvSpPr>
          <p:nvPr>
            <p:ph type="dt" sz="half" idx="10"/>
          </p:nvPr>
        </p:nvSpPr>
        <p:spPr/>
        <p:txBody>
          <a:bodyPr/>
          <a:lstStyle/>
          <a:p>
            <a:fld id="{8138B6AC-A936-4E04-BEE3-52C3216C7EF9}" type="datetime1">
              <a:rPr lang="en-US" smtClean="0"/>
              <a:t>8/6/2018</a:t>
            </a:fld>
            <a:endParaRPr lang="en-US"/>
          </a:p>
        </p:txBody>
      </p:sp>
      <p:sp>
        <p:nvSpPr>
          <p:cNvPr id="5" name="Footer Placeholder 4"/>
          <p:cNvSpPr>
            <a:spLocks noGrp="1"/>
          </p:cNvSpPr>
          <p:nvPr>
            <p:ph type="ftr" sz="quarter" idx="11"/>
          </p:nvPr>
        </p:nvSpPr>
        <p:spPr/>
        <p:txBody>
          <a:bodyPr/>
          <a:lstStyle/>
          <a:p>
            <a:r>
              <a:rPr lang="en-US" smtClean="0"/>
              <a:t>gholdip</a:t>
            </a:r>
            <a:endParaRPr lang="en-US"/>
          </a:p>
        </p:txBody>
      </p:sp>
      <p:sp>
        <p:nvSpPr>
          <p:cNvPr id="6" name="Slide Number Placeholder 5"/>
          <p:cNvSpPr>
            <a:spLocks noGrp="1"/>
          </p:cNvSpPr>
          <p:nvPr>
            <p:ph type="sldNum" sz="quarter" idx="12"/>
          </p:nvPr>
        </p:nvSpPr>
        <p:spPr/>
        <p:txBody>
          <a:bodyPr>
            <a:normAutofit/>
          </a:bodyPr>
          <a:lstStyle/>
          <a:p>
            <a:fld id="{7A64D4D6-5358-4FDF-BC15-0294E82A79C1}" type="slidenum">
              <a:rPr lang="en-US" smtClean="0"/>
              <a:pPr/>
              <a:t>12</a:t>
            </a:fld>
            <a:endParaRPr lang="en-US"/>
          </a:p>
        </p:txBody>
      </p:sp>
      <p:sp>
        <p:nvSpPr>
          <p:cNvPr id="2" name="Title 1"/>
          <p:cNvSpPr>
            <a:spLocks noGrp="1"/>
          </p:cNvSpPr>
          <p:nvPr>
            <p:ph type="title"/>
          </p:nvPr>
        </p:nvSpPr>
        <p:spPr/>
        <p:txBody>
          <a:bodyPr>
            <a:normAutofit fontScale="90000"/>
          </a:bodyPr>
          <a:lstStyle/>
          <a:p>
            <a:pPr algn="ctr"/>
            <a:r>
              <a:rPr lang="en-TT" dirty="0" smtClean="0"/>
              <a:t>Who determines the key parts of the curriculum?</a:t>
            </a:r>
            <a:endParaRPr lang="en-TT" dirty="0"/>
          </a:p>
        </p:txBody>
      </p:sp>
    </p:spTree>
    <p:extLst>
      <p:ext uri="{BB962C8B-B14F-4D97-AF65-F5344CB8AC3E}">
        <p14:creationId xmlns:p14="http://schemas.microsoft.com/office/powerpoint/2010/main" val="4082842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TT" sz="4000" dirty="0" smtClean="0"/>
              <a:t>Aesthetic Expression </a:t>
            </a:r>
          </a:p>
          <a:p>
            <a:pPr>
              <a:buFont typeface="Wingdings" panose="05000000000000000000" pitchFamily="2" charset="2"/>
              <a:buChar char="q"/>
            </a:pPr>
            <a:r>
              <a:rPr lang="en-TT" sz="4000" dirty="0" smtClean="0"/>
              <a:t>Citizenship </a:t>
            </a:r>
          </a:p>
          <a:p>
            <a:pPr>
              <a:buFont typeface="Wingdings" panose="05000000000000000000" pitchFamily="2" charset="2"/>
              <a:buChar char="q"/>
            </a:pPr>
            <a:r>
              <a:rPr lang="en-TT" sz="4000" dirty="0" smtClean="0"/>
              <a:t>Communication </a:t>
            </a:r>
          </a:p>
          <a:p>
            <a:pPr>
              <a:buFont typeface="Wingdings" panose="05000000000000000000" pitchFamily="2" charset="2"/>
              <a:buChar char="q"/>
            </a:pPr>
            <a:r>
              <a:rPr lang="en-TT" sz="4000" dirty="0" smtClean="0"/>
              <a:t>Personal Development </a:t>
            </a:r>
          </a:p>
          <a:p>
            <a:pPr>
              <a:buFont typeface="Wingdings" panose="05000000000000000000" pitchFamily="2" charset="2"/>
              <a:buChar char="q"/>
            </a:pPr>
            <a:r>
              <a:rPr lang="en-TT" sz="4000" dirty="0" smtClean="0"/>
              <a:t>Problem Solving</a:t>
            </a:r>
          </a:p>
          <a:p>
            <a:pPr>
              <a:buFont typeface="Wingdings" panose="05000000000000000000" pitchFamily="2" charset="2"/>
              <a:buChar char="q"/>
            </a:pPr>
            <a:r>
              <a:rPr lang="en-TT" sz="4000" dirty="0"/>
              <a:t>T</a:t>
            </a:r>
            <a:r>
              <a:rPr lang="en-TT" sz="4000" dirty="0" smtClean="0"/>
              <a:t>echnological Competence</a:t>
            </a:r>
          </a:p>
        </p:txBody>
      </p:sp>
      <p:sp>
        <p:nvSpPr>
          <p:cNvPr id="4" name="Date Placeholder 3"/>
          <p:cNvSpPr>
            <a:spLocks noGrp="1"/>
          </p:cNvSpPr>
          <p:nvPr>
            <p:ph type="dt" sz="half" idx="10"/>
          </p:nvPr>
        </p:nvSpPr>
        <p:spPr/>
        <p:txBody>
          <a:bodyPr/>
          <a:lstStyle/>
          <a:p>
            <a:fld id="{1CAD74C8-8863-4429-8CCE-3FEF8C1C1D7C}" type="datetime1">
              <a:rPr lang="en-US" smtClean="0"/>
              <a:t>8/6/2018</a:t>
            </a:fld>
            <a:endParaRPr lang="en-US"/>
          </a:p>
        </p:txBody>
      </p:sp>
      <p:sp>
        <p:nvSpPr>
          <p:cNvPr id="5" name="Footer Placeholder 4"/>
          <p:cNvSpPr>
            <a:spLocks noGrp="1"/>
          </p:cNvSpPr>
          <p:nvPr>
            <p:ph type="ftr" sz="quarter" idx="11"/>
          </p:nvPr>
        </p:nvSpPr>
        <p:spPr/>
        <p:txBody>
          <a:bodyPr/>
          <a:lstStyle/>
          <a:p>
            <a:r>
              <a:rPr lang="en-US" smtClean="0"/>
              <a:t>gholdip</a:t>
            </a:r>
            <a:endParaRPr lang="en-US"/>
          </a:p>
        </p:txBody>
      </p:sp>
      <p:sp>
        <p:nvSpPr>
          <p:cNvPr id="6" name="Slide Number Placeholder 5"/>
          <p:cNvSpPr>
            <a:spLocks noGrp="1"/>
          </p:cNvSpPr>
          <p:nvPr>
            <p:ph type="sldNum" sz="quarter" idx="12"/>
          </p:nvPr>
        </p:nvSpPr>
        <p:spPr/>
        <p:txBody>
          <a:bodyPr>
            <a:normAutofit/>
          </a:bodyPr>
          <a:lstStyle/>
          <a:p>
            <a:fld id="{7A64D4D6-5358-4FDF-BC15-0294E82A79C1}" type="slidenum">
              <a:rPr lang="en-US" smtClean="0"/>
              <a:pPr/>
              <a:t>13</a:t>
            </a:fld>
            <a:endParaRPr lang="en-US"/>
          </a:p>
        </p:txBody>
      </p:sp>
      <p:sp>
        <p:nvSpPr>
          <p:cNvPr id="2" name="Title 1"/>
          <p:cNvSpPr>
            <a:spLocks noGrp="1"/>
          </p:cNvSpPr>
          <p:nvPr>
            <p:ph type="title"/>
          </p:nvPr>
        </p:nvSpPr>
        <p:spPr/>
        <p:txBody>
          <a:bodyPr>
            <a:normAutofit fontScale="90000"/>
          </a:bodyPr>
          <a:lstStyle/>
          <a:p>
            <a:pPr algn="ctr"/>
            <a:r>
              <a:rPr lang="en-TT" sz="3600" dirty="0" smtClean="0"/>
              <a:t/>
            </a:r>
            <a:br>
              <a:rPr lang="en-TT" sz="3600" dirty="0" smtClean="0"/>
            </a:br>
            <a:r>
              <a:rPr lang="en-TT" sz="3600" dirty="0" smtClean="0"/>
              <a:t>Essential </a:t>
            </a:r>
            <a:r>
              <a:rPr lang="en-TT" sz="3600" dirty="0"/>
              <a:t>L</a:t>
            </a:r>
            <a:r>
              <a:rPr lang="en-TT" sz="3600" dirty="0" smtClean="0"/>
              <a:t>earning </a:t>
            </a:r>
            <a:r>
              <a:rPr lang="en-TT" sz="3600" dirty="0"/>
              <a:t>O</a:t>
            </a:r>
            <a:r>
              <a:rPr lang="en-TT" sz="3600" dirty="0" smtClean="0"/>
              <a:t>utcomes  </a:t>
            </a:r>
            <a:br>
              <a:rPr lang="en-TT" sz="3600" dirty="0" smtClean="0"/>
            </a:br>
            <a:r>
              <a:rPr lang="en-TT" sz="3600" dirty="0" smtClean="0"/>
              <a:t>1999-2010</a:t>
            </a:r>
            <a:br>
              <a:rPr lang="en-TT" sz="3600" dirty="0" smtClean="0"/>
            </a:br>
            <a:r>
              <a:rPr lang="en-TT" dirty="0" smtClean="0"/>
              <a:t>                      </a:t>
            </a:r>
            <a:endParaRPr lang="en-TT" b="1" i="1" dirty="0"/>
          </a:p>
        </p:txBody>
      </p:sp>
    </p:spTree>
    <p:extLst>
      <p:ext uri="{BB962C8B-B14F-4D97-AF65-F5344CB8AC3E}">
        <p14:creationId xmlns:p14="http://schemas.microsoft.com/office/powerpoint/2010/main" val="9664356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TT" dirty="0"/>
              <a:t>Children who will achieve their full potential</a:t>
            </a:r>
            <a:endParaRPr lang="en-US" dirty="0"/>
          </a:p>
          <a:p>
            <a:pPr lvl="0"/>
            <a:r>
              <a:rPr lang="en-TT" dirty="0"/>
              <a:t>Children who are adequately prepared educationally to fulfil their potential</a:t>
            </a:r>
            <a:endParaRPr lang="en-US" dirty="0"/>
          </a:p>
          <a:p>
            <a:pPr lvl="0"/>
            <a:r>
              <a:rPr lang="en-TT" dirty="0"/>
              <a:t>Children who are adequately developed socially and culturally</a:t>
            </a:r>
            <a:endParaRPr lang="en-US" dirty="0"/>
          </a:p>
          <a:p>
            <a:pPr lvl="0"/>
            <a:r>
              <a:rPr lang="en-TT" dirty="0"/>
              <a:t>Children who are Healthy and Growing normally</a:t>
            </a:r>
            <a:endParaRPr lang="en-US" dirty="0"/>
          </a:p>
          <a:p>
            <a:pPr lvl="0"/>
            <a:r>
              <a:rPr lang="en-TT" dirty="0"/>
              <a:t>Children who are Emotionally Developed, Mature and Happy</a:t>
            </a:r>
            <a:endParaRPr lang="en-US" dirty="0"/>
          </a:p>
          <a:p>
            <a:endParaRPr lang="en-US" dirty="0"/>
          </a:p>
        </p:txBody>
      </p:sp>
      <p:sp>
        <p:nvSpPr>
          <p:cNvPr id="3" name="Date Placeholder 2"/>
          <p:cNvSpPr>
            <a:spLocks noGrp="1"/>
          </p:cNvSpPr>
          <p:nvPr>
            <p:ph type="dt" sz="half" idx="10"/>
          </p:nvPr>
        </p:nvSpPr>
        <p:spPr/>
        <p:txBody>
          <a:bodyPr/>
          <a:lstStyle/>
          <a:p>
            <a:fld id="{7A7B2248-5532-444F-81E0-C92D12280D85}" type="datetime1">
              <a:rPr lang="en-US" smtClean="0"/>
              <a:t>8/6/2018</a:t>
            </a:fld>
            <a:endParaRPr lang="en-US"/>
          </a:p>
        </p:txBody>
      </p:sp>
      <p:sp>
        <p:nvSpPr>
          <p:cNvPr id="4" name="Footer Placeholder 3"/>
          <p:cNvSpPr>
            <a:spLocks noGrp="1"/>
          </p:cNvSpPr>
          <p:nvPr>
            <p:ph type="ftr" sz="quarter" idx="11"/>
          </p:nvPr>
        </p:nvSpPr>
        <p:spPr/>
        <p:txBody>
          <a:bodyPr/>
          <a:lstStyle/>
          <a:p>
            <a:r>
              <a:rPr lang="en-US" smtClean="0"/>
              <a:t>gholdip</a:t>
            </a:r>
            <a:endParaRPr lang="en-US"/>
          </a:p>
        </p:txBody>
      </p:sp>
      <p:sp>
        <p:nvSpPr>
          <p:cNvPr id="5" name="Slide Number Placeholder 4"/>
          <p:cNvSpPr>
            <a:spLocks noGrp="1"/>
          </p:cNvSpPr>
          <p:nvPr>
            <p:ph type="sldNum" sz="quarter" idx="12"/>
          </p:nvPr>
        </p:nvSpPr>
        <p:spPr/>
        <p:txBody>
          <a:bodyPr/>
          <a:lstStyle/>
          <a:p>
            <a:fld id="{7A64D4D6-5358-4FDF-BC15-0294E82A79C1}" type="slidenum">
              <a:rPr lang="en-US" smtClean="0"/>
              <a:pPr/>
              <a:t>14</a:t>
            </a:fld>
            <a:endParaRPr lang="en-US"/>
          </a:p>
        </p:txBody>
      </p:sp>
      <p:sp>
        <p:nvSpPr>
          <p:cNvPr id="6" name="Title 5"/>
          <p:cNvSpPr>
            <a:spLocks noGrp="1"/>
          </p:cNvSpPr>
          <p:nvPr>
            <p:ph type="title"/>
          </p:nvPr>
        </p:nvSpPr>
        <p:spPr/>
        <p:txBody>
          <a:bodyPr>
            <a:normAutofit fontScale="90000"/>
          </a:bodyPr>
          <a:lstStyle/>
          <a:p>
            <a:r>
              <a:rPr lang="en-TT" dirty="0">
                <a:effectLst/>
              </a:rPr>
              <a:t>Value outcomes and major </a:t>
            </a:r>
            <a:r>
              <a:rPr lang="en-TT" dirty="0" smtClean="0">
                <a:effectLst/>
              </a:rPr>
              <a:t>curriculum objectives 2011-2015</a:t>
            </a:r>
            <a:endParaRPr lang="en-US" dirty="0"/>
          </a:p>
        </p:txBody>
      </p:sp>
    </p:spTree>
    <p:extLst>
      <p:ext uri="{BB962C8B-B14F-4D97-AF65-F5344CB8AC3E}">
        <p14:creationId xmlns:p14="http://schemas.microsoft.com/office/powerpoint/2010/main" val="2347987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en-US" sz="2800" u="sng" dirty="0"/>
              <a:t>P</a:t>
            </a:r>
            <a:r>
              <a:rPr lang="en-US" sz="2800" u="sng" dirty="0" smtClean="0"/>
              <a:t>rimary </a:t>
            </a:r>
            <a:r>
              <a:rPr lang="en-US" sz="2800" u="sng" dirty="0"/>
              <a:t>school </a:t>
            </a:r>
            <a:endParaRPr lang="en-US" sz="2800" u="sng" dirty="0" smtClean="0"/>
          </a:p>
          <a:p>
            <a:pPr marL="109728" indent="0">
              <a:buNone/>
            </a:pPr>
            <a:r>
              <a:rPr lang="en-US" sz="2800" dirty="0" smtClean="0"/>
              <a:t>Children </a:t>
            </a:r>
            <a:r>
              <a:rPr lang="en-US" sz="2800" dirty="0"/>
              <a:t>with the knowledge, skills and dispositions to enable them to become caring, respectful, socially-conscious and mentally-prepared entrants to secondary </a:t>
            </a:r>
            <a:r>
              <a:rPr lang="en-US" sz="2800" dirty="0" smtClean="0"/>
              <a:t>school</a:t>
            </a:r>
          </a:p>
          <a:p>
            <a:pPr marL="109728" indent="0">
              <a:buNone/>
            </a:pPr>
            <a:r>
              <a:rPr lang="en-US" sz="2800" u="sng" dirty="0" smtClean="0"/>
              <a:t>Lower secondary school</a:t>
            </a:r>
          </a:p>
          <a:p>
            <a:pPr marL="109728" indent="0">
              <a:buNone/>
            </a:pPr>
            <a:r>
              <a:rPr lang="en-US" sz="2800" dirty="0"/>
              <a:t>H</a:t>
            </a:r>
            <a:r>
              <a:rPr lang="en-US" sz="2800" dirty="0" smtClean="0"/>
              <a:t>ealthy </a:t>
            </a:r>
            <a:r>
              <a:rPr lang="en-US" sz="2800" dirty="0"/>
              <a:t>happy children who are intelligent, versatile, productive and </a:t>
            </a:r>
            <a:r>
              <a:rPr lang="en-US" sz="2800" dirty="0" smtClean="0"/>
              <a:t>well-rounded</a:t>
            </a:r>
            <a:r>
              <a:rPr lang="en-TT" sz="2800" dirty="0" smtClean="0"/>
              <a:t> </a:t>
            </a:r>
          </a:p>
          <a:p>
            <a:pPr marL="109728" indent="0">
              <a:buNone/>
            </a:pPr>
            <a:r>
              <a:rPr lang="en-US" sz="2800" u="sng" dirty="0" smtClean="0"/>
              <a:t>Upper secondary school</a:t>
            </a:r>
          </a:p>
          <a:p>
            <a:pPr marL="109728" indent="0">
              <a:buNone/>
            </a:pPr>
            <a:r>
              <a:rPr lang="en-US" sz="2800" dirty="0"/>
              <a:t>S</a:t>
            </a:r>
            <a:r>
              <a:rPr lang="en-US" sz="2800" dirty="0" smtClean="0"/>
              <a:t>tudents empowered with </a:t>
            </a:r>
            <a:r>
              <a:rPr lang="en-US" sz="2800" dirty="0"/>
              <a:t>the foundation for further studies </a:t>
            </a:r>
            <a:r>
              <a:rPr lang="en-US" sz="2800" dirty="0" smtClean="0"/>
              <a:t>and/or </a:t>
            </a:r>
            <a:r>
              <a:rPr lang="en-US" sz="2800" dirty="0"/>
              <a:t>entry to the </a:t>
            </a:r>
            <a:r>
              <a:rPr lang="en-US" sz="2800" dirty="0" smtClean="0"/>
              <a:t>workplace and who can demonstrate </a:t>
            </a:r>
            <a:r>
              <a:rPr lang="en-US" sz="2800" dirty="0"/>
              <a:t>competence in attaining occupational </a:t>
            </a:r>
            <a:r>
              <a:rPr lang="en-US" sz="2800" dirty="0" smtClean="0"/>
              <a:t>standards</a:t>
            </a:r>
            <a:endParaRPr lang="en-US" dirty="0"/>
          </a:p>
        </p:txBody>
      </p:sp>
      <p:sp>
        <p:nvSpPr>
          <p:cNvPr id="3" name="Date Placeholder 2"/>
          <p:cNvSpPr>
            <a:spLocks noGrp="1"/>
          </p:cNvSpPr>
          <p:nvPr>
            <p:ph type="dt" sz="half" idx="10"/>
          </p:nvPr>
        </p:nvSpPr>
        <p:spPr/>
        <p:txBody>
          <a:bodyPr/>
          <a:lstStyle/>
          <a:p>
            <a:fld id="{7A7B2248-5532-444F-81E0-C92D12280D85}" type="datetime1">
              <a:rPr lang="en-US" smtClean="0"/>
              <a:t>8/6/2018</a:t>
            </a:fld>
            <a:endParaRPr lang="en-US"/>
          </a:p>
        </p:txBody>
      </p:sp>
      <p:sp>
        <p:nvSpPr>
          <p:cNvPr id="4" name="Footer Placeholder 3"/>
          <p:cNvSpPr>
            <a:spLocks noGrp="1"/>
          </p:cNvSpPr>
          <p:nvPr>
            <p:ph type="ftr" sz="quarter" idx="11"/>
          </p:nvPr>
        </p:nvSpPr>
        <p:spPr/>
        <p:txBody>
          <a:bodyPr/>
          <a:lstStyle/>
          <a:p>
            <a:r>
              <a:rPr lang="en-US" smtClean="0"/>
              <a:t>gholdip</a:t>
            </a:r>
            <a:endParaRPr lang="en-US"/>
          </a:p>
        </p:txBody>
      </p:sp>
      <p:sp>
        <p:nvSpPr>
          <p:cNvPr id="5" name="Slide Number Placeholder 4"/>
          <p:cNvSpPr>
            <a:spLocks noGrp="1"/>
          </p:cNvSpPr>
          <p:nvPr>
            <p:ph type="sldNum" sz="quarter" idx="12"/>
          </p:nvPr>
        </p:nvSpPr>
        <p:spPr/>
        <p:txBody>
          <a:bodyPr/>
          <a:lstStyle/>
          <a:p>
            <a:fld id="{7A64D4D6-5358-4FDF-BC15-0294E82A79C1}" type="slidenum">
              <a:rPr lang="en-US" smtClean="0"/>
              <a:pPr/>
              <a:t>15</a:t>
            </a:fld>
            <a:endParaRPr lang="en-US"/>
          </a:p>
        </p:txBody>
      </p:sp>
      <p:sp>
        <p:nvSpPr>
          <p:cNvPr id="6" name="Title 5"/>
          <p:cNvSpPr>
            <a:spLocks noGrp="1"/>
          </p:cNvSpPr>
          <p:nvPr>
            <p:ph type="title"/>
          </p:nvPr>
        </p:nvSpPr>
        <p:spPr/>
        <p:txBody>
          <a:bodyPr>
            <a:normAutofit fontScale="90000"/>
          </a:bodyPr>
          <a:lstStyle/>
          <a:p>
            <a:r>
              <a:rPr lang="en-US" sz="3600" dirty="0" smtClean="0"/>
              <a:t/>
            </a:r>
            <a:br>
              <a:rPr lang="en-US" sz="3600" dirty="0" smtClean="0"/>
            </a:br>
            <a:r>
              <a:rPr lang="en-US" sz="3600" dirty="0"/>
              <a:t>E</a:t>
            </a:r>
            <a:r>
              <a:rPr lang="en-US" sz="3600" dirty="0" smtClean="0"/>
              <a:t>xpectations  of the curriculum in 2015-2016</a:t>
            </a:r>
            <a:r>
              <a:rPr lang="en-US" sz="4400" dirty="0"/>
              <a:t/>
            </a:r>
            <a:br>
              <a:rPr lang="en-US" sz="4400" dirty="0"/>
            </a:br>
            <a:endParaRPr lang="en-US" dirty="0"/>
          </a:p>
        </p:txBody>
      </p:sp>
    </p:spTree>
    <p:extLst>
      <p:ext uri="{BB962C8B-B14F-4D97-AF65-F5344CB8AC3E}">
        <p14:creationId xmlns:p14="http://schemas.microsoft.com/office/powerpoint/2010/main" val="783862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lnSpcReduction="10000"/>
          </a:bodyPr>
          <a:lstStyle/>
          <a:p>
            <a:pPr marL="109728" indent="0">
              <a:buNone/>
            </a:pPr>
            <a:r>
              <a:rPr lang="en-US" sz="3200" dirty="0"/>
              <a:t>Other sources of knowledge with their own </a:t>
            </a:r>
            <a:r>
              <a:rPr lang="en-US" sz="3200" dirty="0" smtClean="0"/>
              <a:t>beliefs, </a:t>
            </a:r>
            <a:r>
              <a:rPr lang="en-US" sz="3200" dirty="0"/>
              <a:t>goals etc. </a:t>
            </a:r>
            <a:endParaRPr lang="en-US" sz="3200" dirty="0" smtClean="0"/>
          </a:p>
          <a:p>
            <a:r>
              <a:rPr lang="en-US" sz="3200" dirty="0" smtClean="0"/>
              <a:t>Home</a:t>
            </a:r>
          </a:p>
          <a:p>
            <a:r>
              <a:rPr lang="en-US" sz="3200" dirty="0" smtClean="0"/>
              <a:t>Peers</a:t>
            </a:r>
          </a:p>
          <a:p>
            <a:r>
              <a:rPr lang="en-US" sz="3200" dirty="0" smtClean="0"/>
              <a:t>Institutions other than education</a:t>
            </a:r>
          </a:p>
          <a:p>
            <a:r>
              <a:rPr lang="en-US" sz="3200" dirty="0" smtClean="0"/>
              <a:t>Literature</a:t>
            </a:r>
          </a:p>
          <a:p>
            <a:r>
              <a:rPr lang="en-US" sz="3200" dirty="0"/>
              <a:t>M</a:t>
            </a:r>
            <a:r>
              <a:rPr lang="en-US" sz="3200" dirty="0" smtClean="0"/>
              <a:t>edia</a:t>
            </a:r>
          </a:p>
          <a:p>
            <a:r>
              <a:rPr lang="en-US" sz="3200" dirty="0" smtClean="0"/>
              <a:t>Internet</a:t>
            </a:r>
          </a:p>
          <a:p>
            <a:r>
              <a:rPr lang="en-US" sz="3200" dirty="0"/>
              <a:t>O</a:t>
            </a:r>
            <a:r>
              <a:rPr lang="en-US" sz="3200" dirty="0" smtClean="0"/>
              <a:t>ther</a:t>
            </a:r>
            <a:endParaRPr lang="en-US" sz="3200" dirty="0"/>
          </a:p>
        </p:txBody>
      </p:sp>
      <p:sp>
        <p:nvSpPr>
          <p:cNvPr id="3" name="Date Placeholder 2"/>
          <p:cNvSpPr>
            <a:spLocks noGrp="1"/>
          </p:cNvSpPr>
          <p:nvPr>
            <p:ph type="dt" sz="half" idx="10"/>
          </p:nvPr>
        </p:nvSpPr>
        <p:spPr/>
        <p:txBody>
          <a:bodyPr/>
          <a:lstStyle/>
          <a:p>
            <a:fld id="{7D57F3BF-F0CA-4B68-85D9-8D55FA12356C}" type="datetime1">
              <a:rPr lang="en-US" smtClean="0"/>
              <a:t>8/6/2018</a:t>
            </a:fld>
            <a:endParaRPr lang="en-US"/>
          </a:p>
        </p:txBody>
      </p:sp>
      <p:sp>
        <p:nvSpPr>
          <p:cNvPr id="4" name="Footer Placeholder 3"/>
          <p:cNvSpPr>
            <a:spLocks noGrp="1"/>
          </p:cNvSpPr>
          <p:nvPr>
            <p:ph type="ftr" sz="quarter" idx="11"/>
          </p:nvPr>
        </p:nvSpPr>
        <p:spPr/>
        <p:txBody>
          <a:bodyPr/>
          <a:lstStyle/>
          <a:p>
            <a:r>
              <a:rPr lang="en-US" smtClean="0"/>
              <a:t>gholdip</a:t>
            </a:r>
            <a:endParaRPr lang="en-US"/>
          </a:p>
        </p:txBody>
      </p:sp>
      <p:sp>
        <p:nvSpPr>
          <p:cNvPr id="5" name="Slide Number Placeholder 4"/>
          <p:cNvSpPr>
            <a:spLocks noGrp="1"/>
          </p:cNvSpPr>
          <p:nvPr>
            <p:ph type="sldNum" sz="quarter" idx="12"/>
          </p:nvPr>
        </p:nvSpPr>
        <p:spPr/>
        <p:txBody>
          <a:bodyPr>
            <a:normAutofit/>
          </a:bodyPr>
          <a:lstStyle/>
          <a:p>
            <a:fld id="{7A64D4D6-5358-4FDF-BC15-0294E82A79C1}" type="slidenum">
              <a:rPr lang="en-US" smtClean="0"/>
              <a:pPr/>
              <a:t>16</a:t>
            </a:fld>
            <a:endParaRPr lang="en-US"/>
          </a:p>
        </p:txBody>
      </p:sp>
      <p:sp>
        <p:nvSpPr>
          <p:cNvPr id="2" name="Title 1"/>
          <p:cNvSpPr>
            <a:spLocks noGrp="1"/>
          </p:cNvSpPr>
          <p:nvPr>
            <p:ph type="title"/>
          </p:nvPr>
        </p:nvSpPr>
        <p:spPr/>
        <p:txBody>
          <a:bodyPr>
            <a:normAutofit fontScale="90000"/>
          </a:bodyPr>
          <a:lstStyle/>
          <a:p>
            <a:pPr algn="ctr"/>
            <a:r>
              <a:rPr lang="en-US" dirty="0" smtClean="0"/>
              <a:t>Other determinants of curriculum</a:t>
            </a:r>
            <a:endParaRPr lang="en-US" dirty="0"/>
          </a:p>
        </p:txBody>
      </p:sp>
    </p:spTree>
    <p:extLst>
      <p:ext uri="{BB962C8B-B14F-4D97-AF65-F5344CB8AC3E}">
        <p14:creationId xmlns:p14="http://schemas.microsoft.com/office/powerpoint/2010/main" val="20334953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dirty="0" smtClean="0"/>
              <a:t>What are the goals of education?</a:t>
            </a:r>
          </a:p>
          <a:p>
            <a:pPr>
              <a:buFont typeface="Wingdings" panose="05000000000000000000" pitchFamily="2" charset="2"/>
              <a:buChar char="q"/>
            </a:pPr>
            <a:r>
              <a:rPr lang="en-US" dirty="0" smtClean="0"/>
              <a:t>What should constitute the curriculum?</a:t>
            </a:r>
          </a:p>
          <a:p>
            <a:pPr>
              <a:buFont typeface="Wingdings" panose="05000000000000000000" pitchFamily="2" charset="2"/>
              <a:buChar char="q"/>
            </a:pPr>
            <a:r>
              <a:rPr lang="en-US" dirty="0" smtClean="0"/>
              <a:t>What approach or strategies should be taken to achieve those goals?</a:t>
            </a:r>
          </a:p>
          <a:p>
            <a:pPr>
              <a:buFont typeface="Wingdings" panose="05000000000000000000" pitchFamily="2" charset="2"/>
              <a:buChar char="q"/>
            </a:pPr>
            <a:r>
              <a:rPr lang="en-US" dirty="0" smtClean="0"/>
              <a:t>What are the responses to corresponding why questions?</a:t>
            </a:r>
          </a:p>
          <a:p>
            <a:pPr>
              <a:buFont typeface="Wingdings" panose="05000000000000000000" pitchFamily="2" charset="2"/>
              <a:buChar char="q"/>
            </a:pPr>
            <a:r>
              <a:rPr lang="en-US" dirty="0" smtClean="0"/>
              <a:t>In summary: </a:t>
            </a:r>
            <a:r>
              <a:rPr lang="en-US" dirty="0"/>
              <a:t>w</a:t>
            </a:r>
            <a:r>
              <a:rPr lang="en-US" dirty="0" smtClean="0"/>
              <a:t>hat </a:t>
            </a:r>
            <a:r>
              <a:rPr lang="en-US" dirty="0"/>
              <a:t>are the theoretical </a:t>
            </a:r>
            <a:r>
              <a:rPr lang="en-US" dirty="0" smtClean="0"/>
              <a:t>underpinnings/foundational disciplines informing curriculum choices?</a:t>
            </a:r>
            <a:endParaRPr lang="en-US" dirty="0"/>
          </a:p>
          <a:p>
            <a:pPr>
              <a:buFont typeface="Wingdings" panose="05000000000000000000" pitchFamily="2" charset="2"/>
              <a:buChar char="q"/>
            </a:pPr>
            <a:endParaRPr lang="en-US" dirty="0" smtClean="0"/>
          </a:p>
          <a:p>
            <a:pPr>
              <a:buFont typeface="Wingdings" panose="05000000000000000000" pitchFamily="2" charset="2"/>
              <a:buChar char="q"/>
            </a:pPr>
            <a:endParaRPr lang="en-US" dirty="0" smtClean="0"/>
          </a:p>
          <a:p>
            <a:endParaRPr lang="en-US" dirty="0" smtClean="0"/>
          </a:p>
          <a:p>
            <a:endParaRPr lang="en-US" dirty="0" smtClean="0"/>
          </a:p>
          <a:p>
            <a:endParaRPr lang="en-US" dirty="0" smtClean="0"/>
          </a:p>
          <a:p>
            <a:pPr>
              <a:buNone/>
            </a:pPr>
            <a:endParaRPr lang="en-US" dirty="0" smtClean="0"/>
          </a:p>
          <a:p>
            <a:pPr>
              <a:buNone/>
            </a:pPr>
            <a:endParaRPr lang="en-US" dirty="0" smtClean="0"/>
          </a:p>
          <a:p>
            <a:pPr>
              <a:buNone/>
            </a:pPr>
            <a:endParaRPr lang="en-US" dirty="0" smtClean="0"/>
          </a:p>
          <a:p>
            <a:endParaRPr lang="en-US" dirty="0"/>
          </a:p>
        </p:txBody>
      </p:sp>
      <p:sp>
        <p:nvSpPr>
          <p:cNvPr id="4" name="Date Placeholder 3"/>
          <p:cNvSpPr>
            <a:spLocks noGrp="1"/>
          </p:cNvSpPr>
          <p:nvPr>
            <p:ph type="dt" sz="half" idx="10"/>
          </p:nvPr>
        </p:nvSpPr>
        <p:spPr/>
        <p:txBody>
          <a:bodyPr/>
          <a:lstStyle/>
          <a:p>
            <a:fld id="{7DD638F9-6E0C-4A09-B55C-6FEDFF85AD57}" type="datetime1">
              <a:rPr lang="en-US" smtClean="0"/>
              <a:t>8/6/2018</a:t>
            </a:fld>
            <a:endParaRPr lang="en-US"/>
          </a:p>
        </p:txBody>
      </p:sp>
      <p:sp>
        <p:nvSpPr>
          <p:cNvPr id="5" name="Footer Placeholder 4"/>
          <p:cNvSpPr>
            <a:spLocks noGrp="1"/>
          </p:cNvSpPr>
          <p:nvPr>
            <p:ph type="ftr" sz="quarter" idx="11"/>
          </p:nvPr>
        </p:nvSpPr>
        <p:spPr/>
        <p:txBody>
          <a:bodyPr/>
          <a:lstStyle/>
          <a:p>
            <a:r>
              <a:rPr lang="en-US" smtClean="0"/>
              <a:t>gholdip</a:t>
            </a:r>
            <a:endParaRPr lang="en-US"/>
          </a:p>
        </p:txBody>
      </p:sp>
      <p:sp>
        <p:nvSpPr>
          <p:cNvPr id="6" name="Slide Number Placeholder 5"/>
          <p:cNvSpPr>
            <a:spLocks noGrp="1"/>
          </p:cNvSpPr>
          <p:nvPr>
            <p:ph type="sldNum" sz="quarter" idx="12"/>
          </p:nvPr>
        </p:nvSpPr>
        <p:spPr/>
        <p:txBody>
          <a:bodyPr>
            <a:normAutofit/>
          </a:bodyPr>
          <a:lstStyle/>
          <a:p>
            <a:fld id="{7A64D4D6-5358-4FDF-BC15-0294E82A79C1}" type="slidenum">
              <a:rPr lang="en-US" smtClean="0"/>
              <a:pPr/>
              <a:t>17</a:t>
            </a:fld>
            <a:endParaRPr lang="en-US"/>
          </a:p>
        </p:txBody>
      </p:sp>
      <p:sp>
        <p:nvSpPr>
          <p:cNvPr id="2" name="Title 1"/>
          <p:cNvSpPr>
            <a:spLocks noGrp="1"/>
          </p:cNvSpPr>
          <p:nvPr>
            <p:ph type="title"/>
          </p:nvPr>
        </p:nvSpPr>
        <p:spPr/>
        <p:txBody>
          <a:bodyPr>
            <a:normAutofit fontScale="90000"/>
          </a:bodyPr>
          <a:lstStyle/>
          <a:p>
            <a:pPr algn="ctr"/>
            <a:r>
              <a:rPr lang="en-US" dirty="0" smtClean="0"/>
              <a:t>Some fundamental questions for achieving understanding</a:t>
            </a:r>
            <a:endParaRPr lang="en-US" dirty="0"/>
          </a:p>
        </p:txBody>
      </p:sp>
    </p:spTree>
    <p:extLst>
      <p:ext uri="{BB962C8B-B14F-4D97-AF65-F5344CB8AC3E}">
        <p14:creationId xmlns:p14="http://schemas.microsoft.com/office/powerpoint/2010/main" val="22077251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fld id="{E864DD86-9EA4-46E3-A47B-6238AC9FBB63}" type="datetime1">
              <a:rPr lang="en-US" smtClean="0"/>
              <a:t>8/6/2018</a:t>
            </a:fld>
            <a:endParaRPr lang="en-US"/>
          </a:p>
        </p:txBody>
      </p:sp>
      <p:sp>
        <p:nvSpPr>
          <p:cNvPr id="4" name="Footer Placeholder 3"/>
          <p:cNvSpPr>
            <a:spLocks noGrp="1"/>
          </p:cNvSpPr>
          <p:nvPr>
            <p:ph type="ftr" sz="quarter" idx="11"/>
          </p:nvPr>
        </p:nvSpPr>
        <p:spPr/>
        <p:txBody>
          <a:bodyPr/>
          <a:lstStyle/>
          <a:p>
            <a:r>
              <a:rPr lang="en-US" smtClean="0"/>
              <a:t>gholdip</a:t>
            </a:r>
            <a:endParaRPr lang="en-US"/>
          </a:p>
        </p:txBody>
      </p:sp>
      <p:sp>
        <p:nvSpPr>
          <p:cNvPr id="5" name="Slide Number Placeholder 4"/>
          <p:cNvSpPr>
            <a:spLocks noGrp="1"/>
          </p:cNvSpPr>
          <p:nvPr>
            <p:ph type="sldNum" sz="quarter" idx="12"/>
          </p:nvPr>
        </p:nvSpPr>
        <p:spPr/>
        <p:txBody>
          <a:bodyPr>
            <a:normAutofit/>
          </a:bodyPr>
          <a:lstStyle/>
          <a:p>
            <a:fld id="{7A64D4D6-5358-4FDF-BC15-0294E82A79C1}" type="slidenum">
              <a:rPr lang="en-US" smtClean="0"/>
              <a:pPr/>
              <a:t>18</a:t>
            </a:fld>
            <a:endParaRPr lang="en-US"/>
          </a:p>
        </p:txBody>
      </p:sp>
      <p:sp>
        <p:nvSpPr>
          <p:cNvPr id="2" name="Title 1"/>
          <p:cNvSpPr>
            <a:spLocks noGrp="1"/>
          </p:cNvSpPr>
          <p:nvPr>
            <p:ph type="title"/>
          </p:nvPr>
        </p:nvSpPr>
        <p:spPr/>
        <p:txBody>
          <a:bodyPr/>
          <a:lstStyle/>
          <a:p>
            <a:r>
              <a:rPr lang="en-US" dirty="0" smtClean="0"/>
              <a:t>CURRICULUM FOUNDATIONS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4202334691"/>
              </p:ext>
            </p:extLst>
          </p:nvPr>
        </p:nvGraphicFramePr>
        <p:xfrm>
          <a:off x="611560" y="1556792"/>
          <a:ext cx="7956550" cy="4070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D30409D8-4E84-44EA-9452-02716FC53EDF}" type="datetime1">
              <a:rPr lang="en-US" smtClean="0"/>
              <a:t>8/6/2018</a:t>
            </a:fld>
            <a:endParaRPr lang="en-US" dirty="0"/>
          </a:p>
        </p:txBody>
      </p:sp>
      <p:sp>
        <p:nvSpPr>
          <p:cNvPr id="5" name="Footer Placeholder 4"/>
          <p:cNvSpPr>
            <a:spLocks noGrp="1"/>
          </p:cNvSpPr>
          <p:nvPr>
            <p:ph type="ftr" sz="quarter" idx="11"/>
          </p:nvPr>
        </p:nvSpPr>
        <p:spPr/>
        <p:txBody>
          <a:bodyPr/>
          <a:lstStyle/>
          <a:p>
            <a:r>
              <a:rPr lang="en-US" smtClean="0"/>
              <a:t>gholdip</a:t>
            </a:r>
            <a:endParaRPr lang="en-US" dirty="0"/>
          </a:p>
        </p:txBody>
      </p:sp>
      <p:sp>
        <p:nvSpPr>
          <p:cNvPr id="3" name="Slide Number Placeholder 2"/>
          <p:cNvSpPr>
            <a:spLocks noGrp="1"/>
          </p:cNvSpPr>
          <p:nvPr>
            <p:ph type="sldNum" sz="quarter" idx="12"/>
          </p:nvPr>
        </p:nvSpPr>
        <p:spPr/>
        <p:txBody>
          <a:bodyPr>
            <a:normAutofit/>
          </a:bodyPr>
          <a:lstStyle/>
          <a:p>
            <a:fld id="{7A64D4D6-5358-4FDF-BC15-0294E82A79C1}" type="slidenum">
              <a:rPr lang="en-US" smtClean="0"/>
              <a:pPr/>
              <a:t>19</a:t>
            </a:fld>
            <a:endParaRPr lang="en-US"/>
          </a:p>
        </p:txBody>
      </p:sp>
      <p:sp>
        <p:nvSpPr>
          <p:cNvPr id="2" name="Title 1"/>
          <p:cNvSpPr>
            <a:spLocks noGrp="1"/>
          </p:cNvSpPr>
          <p:nvPr>
            <p:ph type="title"/>
          </p:nvPr>
        </p:nvSpPr>
        <p:spPr/>
        <p:txBody>
          <a:bodyPr>
            <a:normAutofit fontScale="90000"/>
          </a:bodyPr>
          <a:lstStyle/>
          <a:p>
            <a:r>
              <a:rPr lang="en-US" dirty="0" smtClean="0"/>
              <a:t>Educational philosophy and curriculum</a:t>
            </a:r>
            <a:endParaRPr lang="en-US" dirty="0"/>
          </a:p>
        </p:txBody>
      </p:sp>
    </p:spTree>
    <p:extLst>
      <p:ext uri="{BB962C8B-B14F-4D97-AF65-F5344CB8AC3E}">
        <p14:creationId xmlns:p14="http://schemas.microsoft.com/office/powerpoint/2010/main" val="4121029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sz="2400" dirty="0" smtClean="0"/>
              <a:t>Mrs. H had 30 years experience in teaching English Language to all the form levels in Houghton Secondary but had never felt like “putting in her papers” before this latest missive from the Ministry.  The document, the revised national curriculum for Forms 4 and 5, required for the first time that “Students should be able to demonstrate the ability to respond orally and appropriately and in acceptable English to statements made in a recorded passage.” This, she fulminates, comes on top of last year’s requirement that students of English A were to develop a portfolio of reflective writing pieces as part of their CSEC examination requirements.</a:t>
            </a:r>
            <a:r>
              <a:rPr lang="en-US" sz="2400" dirty="0"/>
              <a:t> </a:t>
            </a:r>
          </a:p>
        </p:txBody>
      </p:sp>
      <p:sp>
        <p:nvSpPr>
          <p:cNvPr id="3" name="Date Placeholder 2"/>
          <p:cNvSpPr>
            <a:spLocks noGrp="1"/>
          </p:cNvSpPr>
          <p:nvPr>
            <p:ph type="dt" sz="half" idx="10"/>
          </p:nvPr>
        </p:nvSpPr>
        <p:spPr/>
        <p:txBody>
          <a:bodyPr/>
          <a:lstStyle/>
          <a:p>
            <a:fld id="{7A7B2248-5532-444F-81E0-C92D12280D85}" type="datetime1">
              <a:rPr lang="en-US" smtClean="0"/>
              <a:t>8/6/2018</a:t>
            </a:fld>
            <a:endParaRPr lang="en-US"/>
          </a:p>
        </p:txBody>
      </p:sp>
      <p:sp>
        <p:nvSpPr>
          <p:cNvPr id="4" name="Footer Placeholder 3"/>
          <p:cNvSpPr>
            <a:spLocks noGrp="1"/>
          </p:cNvSpPr>
          <p:nvPr>
            <p:ph type="ftr" sz="quarter" idx="11"/>
          </p:nvPr>
        </p:nvSpPr>
        <p:spPr/>
        <p:txBody>
          <a:bodyPr/>
          <a:lstStyle/>
          <a:p>
            <a:r>
              <a:rPr lang="en-US" smtClean="0"/>
              <a:t>gholdip</a:t>
            </a:r>
            <a:endParaRPr lang="en-US"/>
          </a:p>
        </p:txBody>
      </p:sp>
      <p:sp>
        <p:nvSpPr>
          <p:cNvPr id="5" name="Slide Number Placeholder 4"/>
          <p:cNvSpPr>
            <a:spLocks noGrp="1"/>
          </p:cNvSpPr>
          <p:nvPr>
            <p:ph type="sldNum" sz="quarter" idx="12"/>
          </p:nvPr>
        </p:nvSpPr>
        <p:spPr/>
        <p:txBody>
          <a:bodyPr/>
          <a:lstStyle/>
          <a:p>
            <a:fld id="{7A64D4D6-5358-4FDF-BC15-0294E82A79C1}" type="slidenum">
              <a:rPr lang="en-US" smtClean="0"/>
              <a:pPr/>
              <a:t>2</a:t>
            </a:fld>
            <a:endParaRPr lang="en-US"/>
          </a:p>
        </p:txBody>
      </p:sp>
      <p:sp>
        <p:nvSpPr>
          <p:cNvPr id="6" name="Title 5"/>
          <p:cNvSpPr>
            <a:spLocks noGrp="1"/>
          </p:cNvSpPr>
          <p:nvPr>
            <p:ph type="title"/>
          </p:nvPr>
        </p:nvSpPr>
        <p:spPr/>
        <p:txBody>
          <a:bodyPr/>
          <a:lstStyle/>
          <a:p>
            <a:pPr algn="ctr"/>
            <a:r>
              <a:rPr lang="en-US" dirty="0" smtClean="0"/>
              <a:t>Curriculum case study</a:t>
            </a:r>
            <a:endParaRPr lang="en-US" dirty="0"/>
          </a:p>
        </p:txBody>
      </p:sp>
    </p:spTree>
    <p:extLst>
      <p:ext uri="{BB962C8B-B14F-4D97-AF65-F5344CB8AC3E}">
        <p14:creationId xmlns:p14="http://schemas.microsoft.com/office/powerpoint/2010/main" val="41561819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179650735"/>
              </p:ext>
            </p:extLst>
          </p:nvPr>
        </p:nvGraphicFramePr>
        <p:xfrm>
          <a:off x="611560" y="1556792"/>
          <a:ext cx="7956550" cy="4070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fld id="{D30409D8-4E84-44EA-9452-02716FC53EDF}" type="datetime1">
              <a:rPr lang="en-US" smtClean="0"/>
              <a:t>8/6/2018</a:t>
            </a:fld>
            <a:endParaRPr lang="en-US" dirty="0"/>
          </a:p>
        </p:txBody>
      </p:sp>
      <p:sp>
        <p:nvSpPr>
          <p:cNvPr id="5" name="Footer Placeholder 4"/>
          <p:cNvSpPr>
            <a:spLocks noGrp="1"/>
          </p:cNvSpPr>
          <p:nvPr>
            <p:ph type="ftr" sz="quarter" idx="11"/>
          </p:nvPr>
        </p:nvSpPr>
        <p:spPr/>
        <p:txBody>
          <a:bodyPr/>
          <a:lstStyle/>
          <a:p>
            <a:r>
              <a:rPr lang="en-US" smtClean="0"/>
              <a:t>gholdip</a:t>
            </a:r>
            <a:endParaRPr lang="en-US" dirty="0"/>
          </a:p>
        </p:txBody>
      </p:sp>
      <p:sp>
        <p:nvSpPr>
          <p:cNvPr id="3" name="Slide Number Placeholder 2"/>
          <p:cNvSpPr>
            <a:spLocks noGrp="1"/>
          </p:cNvSpPr>
          <p:nvPr>
            <p:ph type="sldNum" sz="quarter" idx="12"/>
          </p:nvPr>
        </p:nvSpPr>
        <p:spPr/>
        <p:txBody>
          <a:bodyPr>
            <a:normAutofit/>
          </a:bodyPr>
          <a:lstStyle/>
          <a:p>
            <a:fld id="{7A64D4D6-5358-4FDF-BC15-0294E82A79C1}" type="slidenum">
              <a:rPr lang="en-US" smtClean="0"/>
              <a:pPr/>
              <a:t>20</a:t>
            </a:fld>
            <a:endParaRPr lang="en-US"/>
          </a:p>
        </p:txBody>
      </p:sp>
      <p:sp>
        <p:nvSpPr>
          <p:cNvPr id="2" name="Title 1"/>
          <p:cNvSpPr>
            <a:spLocks noGrp="1"/>
          </p:cNvSpPr>
          <p:nvPr>
            <p:ph type="title"/>
          </p:nvPr>
        </p:nvSpPr>
        <p:spPr/>
        <p:txBody>
          <a:bodyPr>
            <a:normAutofit fontScale="90000"/>
          </a:bodyPr>
          <a:lstStyle/>
          <a:p>
            <a:r>
              <a:rPr lang="en-US" dirty="0" smtClean="0"/>
              <a:t>Educational sociology and curriculum</a:t>
            </a:r>
            <a:endParaRPr lang="en-US" dirty="0"/>
          </a:p>
        </p:txBody>
      </p:sp>
    </p:spTree>
    <p:extLst>
      <p:ext uri="{BB962C8B-B14F-4D97-AF65-F5344CB8AC3E}">
        <p14:creationId xmlns:p14="http://schemas.microsoft.com/office/powerpoint/2010/main" val="7207371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419767402"/>
              </p:ext>
            </p:extLst>
          </p:nvPr>
        </p:nvGraphicFramePr>
        <p:xfrm>
          <a:off x="611560" y="1556792"/>
          <a:ext cx="7956550" cy="4070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D30409D8-4E84-44EA-9452-02716FC53EDF}" type="datetime1">
              <a:rPr lang="en-US" smtClean="0"/>
              <a:t>8/6/2018</a:t>
            </a:fld>
            <a:endParaRPr lang="en-US" dirty="0"/>
          </a:p>
        </p:txBody>
      </p:sp>
      <p:sp>
        <p:nvSpPr>
          <p:cNvPr id="5" name="Footer Placeholder 4"/>
          <p:cNvSpPr>
            <a:spLocks noGrp="1"/>
          </p:cNvSpPr>
          <p:nvPr>
            <p:ph type="ftr" sz="quarter" idx="11"/>
          </p:nvPr>
        </p:nvSpPr>
        <p:spPr/>
        <p:txBody>
          <a:bodyPr/>
          <a:lstStyle/>
          <a:p>
            <a:r>
              <a:rPr lang="en-US" smtClean="0"/>
              <a:t>gholdip</a:t>
            </a:r>
            <a:endParaRPr lang="en-US" dirty="0"/>
          </a:p>
        </p:txBody>
      </p:sp>
      <p:sp>
        <p:nvSpPr>
          <p:cNvPr id="3" name="Slide Number Placeholder 2"/>
          <p:cNvSpPr>
            <a:spLocks noGrp="1"/>
          </p:cNvSpPr>
          <p:nvPr>
            <p:ph type="sldNum" sz="quarter" idx="12"/>
          </p:nvPr>
        </p:nvSpPr>
        <p:spPr/>
        <p:txBody>
          <a:bodyPr>
            <a:normAutofit/>
          </a:bodyPr>
          <a:lstStyle/>
          <a:p>
            <a:fld id="{7A64D4D6-5358-4FDF-BC15-0294E82A79C1}" type="slidenum">
              <a:rPr lang="en-US" smtClean="0"/>
              <a:pPr/>
              <a:t>21</a:t>
            </a:fld>
            <a:endParaRPr lang="en-US"/>
          </a:p>
        </p:txBody>
      </p:sp>
      <p:sp>
        <p:nvSpPr>
          <p:cNvPr id="2" name="Title 1"/>
          <p:cNvSpPr>
            <a:spLocks noGrp="1"/>
          </p:cNvSpPr>
          <p:nvPr>
            <p:ph type="title"/>
          </p:nvPr>
        </p:nvSpPr>
        <p:spPr/>
        <p:txBody>
          <a:bodyPr>
            <a:normAutofit fontScale="90000"/>
          </a:bodyPr>
          <a:lstStyle/>
          <a:p>
            <a:r>
              <a:rPr lang="en-US" dirty="0" smtClean="0"/>
              <a:t>Educational psychology and curriculum</a:t>
            </a:r>
            <a:endParaRPr lang="en-US" dirty="0"/>
          </a:p>
        </p:txBody>
      </p:sp>
    </p:spTree>
    <p:extLst>
      <p:ext uri="{BB962C8B-B14F-4D97-AF65-F5344CB8AC3E}">
        <p14:creationId xmlns:p14="http://schemas.microsoft.com/office/powerpoint/2010/main" val="2387651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932450361"/>
              </p:ext>
            </p:extLst>
          </p:nvPr>
        </p:nvGraphicFramePr>
        <p:xfrm>
          <a:off x="611560" y="1556792"/>
          <a:ext cx="7956550" cy="4070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fld id="{D30409D8-4E84-44EA-9452-02716FC53EDF}" type="datetime1">
              <a:rPr lang="en-US" smtClean="0"/>
              <a:t>8/6/2018</a:t>
            </a:fld>
            <a:endParaRPr lang="en-US" dirty="0"/>
          </a:p>
        </p:txBody>
      </p:sp>
      <p:sp>
        <p:nvSpPr>
          <p:cNvPr id="5" name="Footer Placeholder 4"/>
          <p:cNvSpPr>
            <a:spLocks noGrp="1"/>
          </p:cNvSpPr>
          <p:nvPr>
            <p:ph type="ftr" sz="quarter" idx="11"/>
          </p:nvPr>
        </p:nvSpPr>
        <p:spPr/>
        <p:txBody>
          <a:bodyPr/>
          <a:lstStyle/>
          <a:p>
            <a:r>
              <a:rPr lang="en-US" smtClean="0"/>
              <a:t>gholdip</a:t>
            </a:r>
            <a:endParaRPr lang="en-US" dirty="0"/>
          </a:p>
        </p:txBody>
      </p:sp>
      <p:sp>
        <p:nvSpPr>
          <p:cNvPr id="3" name="Slide Number Placeholder 2"/>
          <p:cNvSpPr>
            <a:spLocks noGrp="1"/>
          </p:cNvSpPr>
          <p:nvPr>
            <p:ph type="sldNum" sz="quarter" idx="12"/>
          </p:nvPr>
        </p:nvSpPr>
        <p:spPr/>
        <p:txBody>
          <a:bodyPr>
            <a:normAutofit/>
          </a:bodyPr>
          <a:lstStyle/>
          <a:p>
            <a:fld id="{7A64D4D6-5358-4FDF-BC15-0294E82A79C1}" type="slidenum">
              <a:rPr lang="en-US" smtClean="0"/>
              <a:pPr/>
              <a:t>22</a:t>
            </a:fld>
            <a:endParaRPr lang="en-US"/>
          </a:p>
        </p:txBody>
      </p:sp>
      <p:sp>
        <p:nvSpPr>
          <p:cNvPr id="2" name="Title 1"/>
          <p:cNvSpPr>
            <a:spLocks noGrp="1"/>
          </p:cNvSpPr>
          <p:nvPr>
            <p:ph type="title"/>
          </p:nvPr>
        </p:nvSpPr>
        <p:spPr/>
        <p:txBody>
          <a:bodyPr>
            <a:normAutofit fontScale="90000"/>
          </a:bodyPr>
          <a:lstStyle/>
          <a:p>
            <a:r>
              <a:rPr lang="en-US" dirty="0" smtClean="0"/>
              <a:t>Educational history and curriculum</a:t>
            </a:r>
            <a:endParaRPr lang="en-US" dirty="0"/>
          </a:p>
        </p:txBody>
      </p:sp>
    </p:spTree>
    <p:extLst>
      <p:ext uri="{BB962C8B-B14F-4D97-AF65-F5344CB8AC3E}">
        <p14:creationId xmlns:p14="http://schemas.microsoft.com/office/powerpoint/2010/main" val="12284501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 conceptions of curriculum</a:t>
            </a:r>
          </a:p>
        </p:txBody>
      </p:sp>
      <p:sp>
        <p:nvSpPr>
          <p:cNvPr id="3" name="Text Placeholder 2"/>
          <p:cNvSpPr>
            <a:spLocks noGrp="1"/>
          </p:cNvSpPr>
          <p:nvPr>
            <p:ph type="body" idx="1"/>
          </p:nvPr>
        </p:nvSpPr>
        <p:spPr/>
        <p:txBody>
          <a:bodyPr/>
          <a:lstStyle/>
          <a:p>
            <a:r>
              <a:rPr lang="en-US" dirty="0"/>
              <a:t>Curriculum typologies</a:t>
            </a:r>
          </a:p>
          <a:p>
            <a:endParaRPr lang="en-US" dirty="0"/>
          </a:p>
        </p:txBody>
      </p:sp>
      <p:sp>
        <p:nvSpPr>
          <p:cNvPr id="4" name="Date Placeholder 3"/>
          <p:cNvSpPr>
            <a:spLocks noGrp="1"/>
          </p:cNvSpPr>
          <p:nvPr>
            <p:ph type="dt" sz="half" idx="10"/>
          </p:nvPr>
        </p:nvSpPr>
        <p:spPr/>
        <p:txBody>
          <a:bodyPr/>
          <a:lstStyle/>
          <a:p>
            <a:fld id="{0356042B-F9AF-470A-B3D8-9A387C9A2CC3}" type="datetime1">
              <a:rPr lang="en-US" smtClean="0"/>
              <a:t>8/6/2018</a:t>
            </a:fld>
            <a:endParaRPr lang="en-US"/>
          </a:p>
        </p:txBody>
      </p:sp>
      <p:sp>
        <p:nvSpPr>
          <p:cNvPr id="5" name="Footer Placeholder 4"/>
          <p:cNvSpPr>
            <a:spLocks noGrp="1"/>
          </p:cNvSpPr>
          <p:nvPr>
            <p:ph type="ftr" sz="quarter" idx="11"/>
          </p:nvPr>
        </p:nvSpPr>
        <p:spPr/>
        <p:txBody>
          <a:bodyPr/>
          <a:lstStyle/>
          <a:p>
            <a:r>
              <a:rPr lang="en-US" smtClean="0"/>
              <a:t>gholdip</a:t>
            </a:r>
            <a:endParaRPr lang="en-US"/>
          </a:p>
        </p:txBody>
      </p:sp>
      <p:sp>
        <p:nvSpPr>
          <p:cNvPr id="6" name="Slide Number Placeholder 5"/>
          <p:cNvSpPr>
            <a:spLocks noGrp="1"/>
          </p:cNvSpPr>
          <p:nvPr>
            <p:ph type="sldNum" sz="quarter" idx="12"/>
          </p:nvPr>
        </p:nvSpPr>
        <p:spPr/>
        <p:txBody>
          <a:bodyPr/>
          <a:lstStyle/>
          <a:p>
            <a:fld id="{7A64D4D6-5358-4FDF-BC15-0294E82A79C1}" type="slidenum">
              <a:rPr lang="en-US" smtClean="0"/>
              <a:pPr/>
              <a:t>23</a:t>
            </a:fld>
            <a:endParaRPr lang="en-US"/>
          </a:p>
        </p:txBody>
      </p:sp>
    </p:spTree>
    <p:extLst>
      <p:ext uri="{BB962C8B-B14F-4D97-AF65-F5344CB8AC3E}">
        <p14:creationId xmlns:p14="http://schemas.microsoft.com/office/powerpoint/2010/main" val="4100392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spcAft>
                <a:spcPts val="600"/>
              </a:spcAft>
            </a:pPr>
            <a:r>
              <a:rPr lang="en-US" b="1" dirty="0" smtClean="0"/>
              <a:t>Explicit:</a:t>
            </a:r>
            <a:r>
              <a:rPr lang="en-US" dirty="0"/>
              <a:t> subjects that will be taught, the identified "mission" of the school, and the knowledge and skills that the school expects successful students to acquire</a:t>
            </a:r>
          </a:p>
          <a:p>
            <a:pPr>
              <a:spcAft>
                <a:spcPts val="600"/>
              </a:spcAft>
            </a:pPr>
            <a:r>
              <a:rPr lang="en-US" b="1" dirty="0" smtClean="0"/>
              <a:t>Implicit:</a:t>
            </a:r>
            <a:r>
              <a:rPr lang="en-US" dirty="0"/>
              <a:t> lessons that arise from the culture of the school and the behaviors, attitudes, and expectations that characterize that culture</a:t>
            </a:r>
          </a:p>
          <a:p>
            <a:pPr>
              <a:spcAft>
                <a:spcPts val="600"/>
              </a:spcAft>
            </a:pPr>
            <a:r>
              <a:rPr lang="en-US" b="1" dirty="0" smtClean="0"/>
              <a:t>Null:</a:t>
            </a:r>
            <a:r>
              <a:rPr lang="en-US" dirty="0"/>
              <a:t> topics or perspectives that are specifically excluded from the curriculum</a:t>
            </a:r>
          </a:p>
          <a:p>
            <a:pPr>
              <a:spcAft>
                <a:spcPts val="600"/>
              </a:spcAft>
            </a:pPr>
            <a:r>
              <a:rPr lang="en-US" b="1" dirty="0" smtClean="0"/>
              <a:t>Extra:</a:t>
            </a:r>
            <a:r>
              <a:rPr lang="en-US" b="1" dirty="0"/>
              <a:t> </a:t>
            </a:r>
            <a:r>
              <a:rPr lang="en-US" dirty="0"/>
              <a:t>school-sponsored programs that are intended to supplement the academic aspect of the school </a:t>
            </a:r>
            <a:r>
              <a:rPr lang="en-US" dirty="0" smtClean="0"/>
              <a:t>experience</a:t>
            </a:r>
            <a:endParaRPr lang="en-US" dirty="0"/>
          </a:p>
          <a:p>
            <a:endParaRPr lang="en-US" dirty="0"/>
          </a:p>
        </p:txBody>
      </p:sp>
      <p:sp>
        <p:nvSpPr>
          <p:cNvPr id="3" name="Date Placeholder 2"/>
          <p:cNvSpPr>
            <a:spLocks noGrp="1"/>
          </p:cNvSpPr>
          <p:nvPr>
            <p:ph type="dt" sz="half" idx="10"/>
          </p:nvPr>
        </p:nvSpPr>
        <p:spPr/>
        <p:txBody>
          <a:bodyPr/>
          <a:lstStyle/>
          <a:p>
            <a:fld id="{7A7B2248-5532-444F-81E0-C92D12280D85}" type="datetime1">
              <a:rPr lang="en-US" smtClean="0"/>
              <a:t>8/6/2018</a:t>
            </a:fld>
            <a:endParaRPr lang="en-US"/>
          </a:p>
        </p:txBody>
      </p:sp>
      <p:sp>
        <p:nvSpPr>
          <p:cNvPr id="4" name="Footer Placeholder 3"/>
          <p:cNvSpPr>
            <a:spLocks noGrp="1"/>
          </p:cNvSpPr>
          <p:nvPr>
            <p:ph type="ftr" sz="quarter" idx="11"/>
          </p:nvPr>
        </p:nvSpPr>
        <p:spPr/>
        <p:txBody>
          <a:bodyPr/>
          <a:lstStyle/>
          <a:p>
            <a:r>
              <a:rPr lang="en-US" smtClean="0"/>
              <a:t>gholdip</a:t>
            </a:r>
            <a:endParaRPr lang="en-US"/>
          </a:p>
        </p:txBody>
      </p:sp>
      <p:sp>
        <p:nvSpPr>
          <p:cNvPr id="5" name="Slide Number Placeholder 4"/>
          <p:cNvSpPr>
            <a:spLocks noGrp="1"/>
          </p:cNvSpPr>
          <p:nvPr>
            <p:ph type="sldNum" sz="quarter" idx="12"/>
          </p:nvPr>
        </p:nvSpPr>
        <p:spPr/>
        <p:txBody>
          <a:bodyPr/>
          <a:lstStyle/>
          <a:p>
            <a:fld id="{7A64D4D6-5358-4FDF-BC15-0294E82A79C1}" type="slidenum">
              <a:rPr lang="en-US" smtClean="0"/>
              <a:pPr/>
              <a:t>24</a:t>
            </a:fld>
            <a:endParaRPr lang="en-US"/>
          </a:p>
        </p:txBody>
      </p:sp>
      <p:sp>
        <p:nvSpPr>
          <p:cNvPr id="6" name="Title 5"/>
          <p:cNvSpPr>
            <a:spLocks noGrp="1"/>
          </p:cNvSpPr>
          <p:nvPr>
            <p:ph type="title"/>
          </p:nvPr>
        </p:nvSpPr>
        <p:spPr/>
        <p:txBody>
          <a:bodyPr/>
          <a:lstStyle/>
          <a:p>
            <a:r>
              <a:rPr lang="en-US" dirty="0" smtClean="0"/>
              <a:t>Typology 1- Curriculum that is </a:t>
            </a:r>
            <a:endParaRPr lang="en-US" dirty="0"/>
          </a:p>
        </p:txBody>
      </p:sp>
    </p:spTree>
    <p:extLst>
      <p:ext uri="{BB962C8B-B14F-4D97-AF65-F5344CB8AC3E}">
        <p14:creationId xmlns:p14="http://schemas.microsoft.com/office/powerpoint/2010/main" val="20529270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707696366"/>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ate Placeholder 2"/>
          <p:cNvSpPr>
            <a:spLocks noGrp="1"/>
          </p:cNvSpPr>
          <p:nvPr>
            <p:ph type="dt" sz="half" idx="10"/>
          </p:nvPr>
        </p:nvSpPr>
        <p:spPr/>
        <p:txBody>
          <a:bodyPr/>
          <a:lstStyle/>
          <a:p>
            <a:fld id="{BDA34819-B901-43F9-9F76-C0AFD4EAAA7C}" type="datetime1">
              <a:rPr lang="en-US" smtClean="0"/>
              <a:t>8/6/2018</a:t>
            </a:fld>
            <a:endParaRPr lang="en-US"/>
          </a:p>
        </p:txBody>
      </p:sp>
      <p:sp>
        <p:nvSpPr>
          <p:cNvPr id="4" name="Footer Placeholder 3"/>
          <p:cNvSpPr>
            <a:spLocks noGrp="1"/>
          </p:cNvSpPr>
          <p:nvPr>
            <p:ph type="ftr" sz="quarter" idx="11"/>
          </p:nvPr>
        </p:nvSpPr>
        <p:spPr/>
        <p:txBody>
          <a:bodyPr/>
          <a:lstStyle/>
          <a:p>
            <a:r>
              <a:rPr lang="en-US" smtClean="0"/>
              <a:t>gholdip</a:t>
            </a:r>
            <a:endParaRPr lang="en-US"/>
          </a:p>
        </p:txBody>
      </p:sp>
      <p:sp>
        <p:nvSpPr>
          <p:cNvPr id="5" name="Slide Number Placeholder 4"/>
          <p:cNvSpPr>
            <a:spLocks noGrp="1"/>
          </p:cNvSpPr>
          <p:nvPr>
            <p:ph type="sldNum" sz="quarter" idx="12"/>
          </p:nvPr>
        </p:nvSpPr>
        <p:spPr/>
        <p:txBody>
          <a:bodyPr>
            <a:normAutofit/>
          </a:bodyPr>
          <a:lstStyle/>
          <a:p>
            <a:fld id="{7A64D4D6-5358-4FDF-BC15-0294E82A79C1}" type="slidenum">
              <a:rPr lang="en-US" smtClean="0"/>
              <a:pPr/>
              <a:t>25</a:t>
            </a:fld>
            <a:endParaRPr lang="en-US"/>
          </a:p>
        </p:txBody>
      </p:sp>
      <p:sp>
        <p:nvSpPr>
          <p:cNvPr id="2" name="Title 1"/>
          <p:cNvSpPr>
            <a:spLocks noGrp="1"/>
          </p:cNvSpPr>
          <p:nvPr>
            <p:ph type="title"/>
          </p:nvPr>
        </p:nvSpPr>
        <p:spPr/>
        <p:txBody>
          <a:bodyPr/>
          <a:lstStyle/>
          <a:p>
            <a:r>
              <a:rPr lang="en-US" dirty="0" smtClean="0"/>
              <a:t>Typology 2- Curriculum types </a:t>
            </a:r>
            <a:endParaRPr lang="en-US" dirty="0"/>
          </a:p>
        </p:txBody>
      </p:sp>
      <p:sp>
        <p:nvSpPr>
          <p:cNvPr id="7" name="TextBox 6"/>
          <p:cNvSpPr txBox="1"/>
          <p:nvPr/>
        </p:nvSpPr>
        <p:spPr>
          <a:xfrm>
            <a:off x="2757537" y="5521820"/>
            <a:ext cx="4320480" cy="461665"/>
          </a:xfrm>
          <a:prstGeom prst="rect">
            <a:avLst/>
          </a:prstGeom>
          <a:noFill/>
        </p:spPr>
        <p:txBody>
          <a:bodyPr wrap="square" rtlCol="0">
            <a:spAutoFit/>
          </a:bodyPr>
          <a:lstStyle/>
          <a:p>
            <a:endParaRPr lang="en-US" sz="2400" dirty="0"/>
          </a:p>
        </p:txBody>
      </p:sp>
    </p:spTree>
    <p:extLst>
      <p:ext uri="{BB962C8B-B14F-4D97-AF65-F5344CB8AC3E}">
        <p14:creationId xmlns:p14="http://schemas.microsoft.com/office/powerpoint/2010/main" val="1271525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a:r>
            <a:br>
              <a:rPr lang="en-US" dirty="0" smtClean="0"/>
            </a:br>
            <a:endParaRPr lang="en-US" dirty="0"/>
          </a:p>
        </p:txBody>
      </p:sp>
      <p:sp>
        <p:nvSpPr>
          <p:cNvPr id="3" name="Date Placeholder 2"/>
          <p:cNvSpPr>
            <a:spLocks noGrp="1"/>
          </p:cNvSpPr>
          <p:nvPr>
            <p:ph type="dt" sz="half" idx="10"/>
          </p:nvPr>
        </p:nvSpPr>
        <p:spPr/>
        <p:txBody>
          <a:bodyPr/>
          <a:lstStyle/>
          <a:p>
            <a:fld id="{7A7B2248-5532-444F-81E0-C92D12280D85}" type="datetime1">
              <a:rPr lang="en-US" smtClean="0"/>
              <a:t>8/6/2018</a:t>
            </a:fld>
            <a:endParaRPr lang="en-US"/>
          </a:p>
        </p:txBody>
      </p:sp>
      <p:sp>
        <p:nvSpPr>
          <p:cNvPr id="4" name="Footer Placeholder 3"/>
          <p:cNvSpPr>
            <a:spLocks noGrp="1"/>
          </p:cNvSpPr>
          <p:nvPr>
            <p:ph type="ftr" sz="quarter" idx="11"/>
          </p:nvPr>
        </p:nvSpPr>
        <p:spPr/>
        <p:txBody>
          <a:bodyPr/>
          <a:lstStyle/>
          <a:p>
            <a:r>
              <a:rPr lang="en-US" smtClean="0"/>
              <a:t>gholdip</a:t>
            </a:r>
            <a:endParaRPr lang="en-US"/>
          </a:p>
        </p:txBody>
      </p:sp>
      <p:sp>
        <p:nvSpPr>
          <p:cNvPr id="5" name="Slide Number Placeholder 4"/>
          <p:cNvSpPr>
            <a:spLocks noGrp="1"/>
          </p:cNvSpPr>
          <p:nvPr>
            <p:ph type="sldNum" sz="quarter" idx="12"/>
          </p:nvPr>
        </p:nvSpPr>
        <p:spPr/>
        <p:txBody>
          <a:bodyPr/>
          <a:lstStyle/>
          <a:p>
            <a:fld id="{7A64D4D6-5358-4FDF-BC15-0294E82A79C1}" type="slidenum">
              <a:rPr lang="en-US" smtClean="0"/>
              <a:pPr/>
              <a:t>26</a:t>
            </a:fld>
            <a:endParaRPr lang="en-US"/>
          </a:p>
        </p:txBody>
      </p:sp>
      <p:sp>
        <p:nvSpPr>
          <p:cNvPr id="6" name="Title 5"/>
          <p:cNvSpPr>
            <a:spLocks noGrp="1"/>
          </p:cNvSpPr>
          <p:nvPr>
            <p:ph type="title"/>
          </p:nvPr>
        </p:nvSpPr>
        <p:spPr>
          <a:xfrm>
            <a:off x="467544" y="332656"/>
            <a:ext cx="8229600" cy="1282154"/>
          </a:xfrm>
        </p:spPr>
        <p:txBody>
          <a:bodyPr>
            <a:normAutofit fontScale="90000"/>
          </a:bodyPr>
          <a:lstStyle/>
          <a:p>
            <a:r>
              <a:rPr lang="en-US" dirty="0" smtClean="0"/>
              <a:t/>
            </a:r>
            <a:br>
              <a:rPr lang="en-US" dirty="0" smtClean="0"/>
            </a:br>
            <a:r>
              <a:rPr lang="en-US" dirty="0" smtClean="0"/>
              <a:t>Typology 3- Curriculum as more than a phenomenon </a:t>
            </a:r>
            <a:r>
              <a:rPr lang="en-US" dirty="0"/>
              <a:t/>
            </a:r>
            <a:br>
              <a:rPr lang="en-US" dirty="0"/>
            </a:br>
            <a:endParaRPr lang="en-US" dirty="0"/>
          </a:p>
        </p:txBody>
      </p:sp>
      <p:graphicFrame>
        <p:nvGraphicFramePr>
          <p:cNvPr id="7" name="Diagram 6"/>
          <p:cNvGraphicFramePr/>
          <p:nvPr>
            <p:extLst>
              <p:ext uri="{D42A27DB-BD31-4B8C-83A1-F6EECF244321}">
                <p14:modId xmlns:p14="http://schemas.microsoft.com/office/powerpoint/2010/main" val="330407949"/>
              </p:ext>
            </p:extLst>
          </p:nvPr>
        </p:nvGraphicFramePr>
        <p:xfrm>
          <a:off x="1043608" y="1628800"/>
          <a:ext cx="7080448"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710592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6C518-EBC5-4740-AC7B-377769AA6224}" type="datetime1">
              <a:rPr lang="en-US" smtClean="0"/>
              <a:t>8/6/2018</a:t>
            </a:fld>
            <a:endParaRPr lang="en-US"/>
          </a:p>
        </p:txBody>
      </p:sp>
      <p:sp>
        <p:nvSpPr>
          <p:cNvPr id="3" name="Footer Placeholder 2"/>
          <p:cNvSpPr>
            <a:spLocks noGrp="1"/>
          </p:cNvSpPr>
          <p:nvPr>
            <p:ph type="ftr" sz="quarter" idx="11"/>
          </p:nvPr>
        </p:nvSpPr>
        <p:spPr/>
        <p:txBody>
          <a:bodyPr/>
          <a:lstStyle/>
          <a:p>
            <a:r>
              <a:rPr lang="en-US" smtClean="0"/>
              <a:t>gholdip</a:t>
            </a:r>
            <a:endParaRPr lang="en-US"/>
          </a:p>
        </p:txBody>
      </p:sp>
      <p:sp>
        <p:nvSpPr>
          <p:cNvPr id="4" name="Slide Number Placeholder 3"/>
          <p:cNvSpPr>
            <a:spLocks noGrp="1"/>
          </p:cNvSpPr>
          <p:nvPr>
            <p:ph type="sldNum" sz="quarter" idx="12"/>
          </p:nvPr>
        </p:nvSpPr>
        <p:spPr/>
        <p:txBody>
          <a:bodyPr/>
          <a:lstStyle/>
          <a:p>
            <a:fld id="{7A64D4D6-5358-4FDF-BC15-0294E82A79C1}" type="slidenum">
              <a:rPr lang="en-US" smtClean="0"/>
              <a:pPr/>
              <a:t>27</a:t>
            </a:fld>
            <a:endParaRPr lang="en-US"/>
          </a:p>
        </p:txBody>
      </p:sp>
      <p:sp>
        <p:nvSpPr>
          <p:cNvPr id="5" name="Title 4"/>
          <p:cNvSpPr>
            <a:spLocks noGrp="1"/>
          </p:cNvSpPr>
          <p:nvPr>
            <p:ph type="title"/>
          </p:nvPr>
        </p:nvSpPr>
        <p:spPr/>
        <p:txBody>
          <a:bodyPr/>
          <a:lstStyle/>
          <a:p>
            <a:endParaRPr lang="en-US"/>
          </a:p>
        </p:txBody>
      </p:sp>
      <p:sp>
        <p:nvSpPr>
          <p:cNvPr id="6" name="Rectangle 5"/>
          <p:cNvSpPr/>
          <p:nvPr/>
        </p:nvSpPr>
        <p:spPr>
          <a:xfrm>
            <a:off x="2286000" y="2413338"/>
            <a:ext cx="4572000" cy="3108543"/>
          </a:xfrm>
          <a:prstGeom prst="rect">
            <a:avLst/>
          </a:prstGeom>
        </p:spPr>
        <p:txBody>
          <a:bodyPr>
            <a:spAutoFit/>
          </a:bodyPr>
          <a:lstStyle/>
          <a:p>
            <a:pPr algn="ctr">
              <a:buNone/>
            </a:pPr>
            <a:r>
              <a:rPr lang="en-US" sz="2800" b="1" dirty="0"/>
              <a:t>THE CURRICULUM </a:t>
            </a:r>
          </a:p>
          <a:p>
            <a:pPr algn="ctr">
              <a:buNone/>
            </a:pPr>
            <a:r>
              <a:rPr lang="en-US" sz="2800" b="1" dirty="0"/>
              <a:t>                                        </a:t>
            </a:r>
          </a:p>
          <a:p>
            <a:pPr algn="ctr"/>
            <a:endParaRPr lang="en-US" sz="2800" b="1" dirty="0"/>
          </a:p>
          <a:p>
            <a:pPr algn="ctr">
              <a:buNone/>
            </a:pPr>
            <a:r>
              <a:rPr lang="en-US" sz="2800" b="1" dirty="0"/>
              <a:t>  AND </a:t>
            </a:r>
            <a:endParaRPr lang="en-US" sz="2800" b="1" dirty="0" smtClean="0"/>
          </a:p>
          <a:p>
            <a:pPr algn="ctr">
              <a:buNone/>
            </a:pPr>
            <a:endParaRPr lang="en-US" sz="2800" b="1" dirty="0"/>
          </a:p>
          <a:p>
            <a:pPr algn="ctr">
              <a:buNone/>
            </a:pPr>
            <a:r>
              <a:rPr lang="en-US" sz="2800" b="1" dirty="0" smtClean="0"/>
              <a:t>THE </a:t>
            </a:r>
            <a:r>
              <a:rPr lang="en-US" sz="2800" b="1" dirty="0"/>
              <a:t>TEACHER as ENACTOR</a:t>
            </a:r>
          </a:p>
        </p:txBody>
      </p:sp>
    </p:spTree>
    <p:extLst>
      <p:ext uri="{BB962C8B-B14F-4D97-AF65-F5344CB8AC3E}">
        <p14:creationId xmlns:p14="http://schemas.microsoft.com/office/powerpoint/2010/main" val="7954718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fld id="{7A7B2248-5532-444F-81E0-C92D12280D85}" type="datetime1">
              <a:rPr lang="en-US" smtClean="0"/>
              <a:t>8/6/2018</a:t>
            </a:fld>
            <a:endParaRPr lang="en-US"/>
          </a:p>
        </p:txBody>
      </p:sp>
      <p:sp>
        <p:nvSpPr>
          <p:cNvPr id="5" name="Footer Placeholder 4"/>
          <p:cNvSpPr>
            <a:spLocks noGrp="1"/>
          </p:cNvSpPr>
          <p:nvPr>
            <p:ph type="ftr" sz="quarter" idx="11"/>
          </p:nvPr>
        </p:nvSpPr>
        <p:spPr/>
        <p:txBody>
          <a:bodyPr/>
          <a:lstStyle/>
          <a:p>
            <a:r>
              <a:rPr lang="en-US" smtClean="0"/>
              <a:t>gholdip</a:t>
            </a:r>
            <a:endParaRPr lang="en-US"/>
          </a:p>
        </p:txBody>
      </p:sp>
      <p:sp>
        <p:nvSpPr>
          <p:cNvPr id="6" name="Slide Number Placeholder 5"/>
          <p:cNvSpPr>
            <a:spLocks noGrp="1"/>
          </p:cNvSpPr>
          <p:nvPr>
            <p:ph type="sldNum" sz="quarter" idx="12"/>
          </p:nvPr>
        </p:nvSpPr>
        <p:spPr/>
        <p:txBody>
          <a:bodyPr/>
          <a:lstStyle/>
          <a:p>
            <a:fld id="{7A64D4D6-5358-4FDF-BC15-0294E82A79C1}" type="slidenum">
              <a:rPr lang="en-US" smtClean="0"/>
              <a:pPr/>
              <a:t>28</a:t>
            </a:fld>
            <a:endParaRPr lang="en-US"/>
          </a:p>
        </p:txBody>
      </p:sp>
      <p:sp>
        <p:nvSpPr>
          <p:cNvPr id="2" name="Title 1"/>
          <p:cNvSpPr>
            <a:spLocks noGrp="1"/>
          </p:cNvSpPr>
          <p:nvPr>
            <p:ph type="title"/>
          </p:nvPr>
        </p:nvSpPr>
        <p:spPr>
          <a:xfrm>
            <a:off x="1043608" y="701824"/>
            <a:ext cx="7024744" cy="710952"/>
          </a:xfrm>
        </p:spPr>
        <p:txBody>
          <a:bodyPr>
            <a:normAutofit fontScale="90000"/>
          </a:bodyPr>
          <a:lstStyle/>
          <a:p>
            <a:r>
              <a:rPr lang="en-US" dirty="0" smtClean="0"/>
              <a:t>Teacher as role player</a:t>
            </a:r>
            <a:endParaRPr lang="en-US" dirty="0"/>
          </a:p>
        </p:txBody>
      </p:sp>
      <p:pic>
        <p:nvPicPr>
          <p:cNvPr id="1026" name="Picture 2" descr="See the source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557219"/>
            <a:ext cx="7620000" cy="460851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187624" y="1844824"/>
            <a:ext cx="1800200" cy="646331"/>
          </a:xfrm>
          <a:prstGeom prst="rect">
            <a:avLst/>
          </a:prstGeom>
          <a:noFill/>
        </p:spPr>
        <p:txBody>
          <a:bodyPr wrap="square" rtlCol="0">
            <a:spAutoFit/>
          </a:bodyPr>
          <a:lstStyle/>
          <a:p>
            <a:r>
              <a:rPr lang="en-US" dirty="0" smtClean="0"/>
              <a:t>Educational leader</a:t>
            </a:r>
            <a:endParaRPr lang="en-US" dirty="0"/>
          </a:p>
        </p:txBody>
      </p:sp>
      <p:sp>
        <p:nvSpPr>
          <p:cNvPr id="11" name="TextBox 10"/>
          <p:cNvSpPr txBox="1"/>
          <p:nvPr/>
        </p:nvSpPr>
        <p:spPr>
          <a:xfrm>
            <a:off x="1871700" y="2574196"/>
            <a:ext cx="1260140" cy="646331"/>
          </a:xfrm>
          <a:prstGeom prst="rect">
            <a:avLst/>
          </a:prstGeom>
          <a:noFill/>
        </p:spPr>
        <p:txBody>
          <a:bodyPr wrap="square" rtlCol="0">
            <a:spAutoFit/>
          </a:bodyPr>
          <a:lstStyle/>
          <a:p>
            <a:r>
              <a:rPr lang="en-US" dirty="0" smtClean="0"/>
              <a:t>Creative thinker</a:t>
            </a:r>
            <a:endParaRPr lang="en-US" dirty="0"/>
          </a:p>
        </p:txBody>
      </p:sp>
      <p:sp>
        <p:nvSpPr>
          <p:cNvPr id="12" name="TextBox 11"/>
          <p:cNvSpPr txBox="1"/>
          <p:nvPr/>
        </p:nvSpPr>
        <p:spPr>
          <a:xfrm>
            <a:off x="6157837" y="2237407"/>
            <a:ext cx="2160240" cy="646331"/>
          </a:xfrm>
          <a:prstGeom prst="rect">
            <a:avLst/>
          </a:prstGeom>
          <a:noFill/>
        </p:spPr>
        <p:txBody>
          <a:bodyPr wrap="square" rtlCol="0">
            <a:spAutoFit/>
          </a:bodyPr>
          <a:lstStyle/>
          <a:p>
            <a:r>
              <a:rPr lang="en-US" b="1" dirty="0" smtClean="0"/>
              <a:t>Reflective practitioner</a:t>
            </a:r>
            <a:endParaRPr lang="en-US" b="1" dirty="0"/>
          </a:p>
        </p:txBody>
      </p:sp>
      <p:sp>
        <p:nvSpPr>
          <p:cNvPr id="13" name="TextBox 12"/>
          <p:cNvSpPr txBox="1"/>
          <p:nvPr/>
        </p:nvSpPr>
        <p:spPr>
          <a:xfrm>
            <a:off x="5354339" y="2946241"/>
            <a:ext cx="1584176" cy="646331"/>
          </a:xfrm>
          <a:prstGeom prst="rect">
            <a:avLst/>
          </a:prstGeom>
          <a:noFill/>
        </p:spPr>
        <p:txBody>
          <a:bodyPr wrap="square" rtlCol="0">
            <a:spAutoFit/>
          </a:bodyPr>
          <a:lstStyle/>
          <a:p>
            <a:r>
              <a:rPr lang="en-US" dirty="0" smtClean="0"/>
              <a:t>Problem solver</a:t>
            </a:r>
            <a:endParaRPr lang="en-US" dirty="0"/>
          </a:p>
        </p:txBody>
      </p:sp>
      <p:sp>
        <p:nvSpPr>
          <p:cNvPr id="14" name="TextBox 13"/>
          <p:cNvSpPr txBox="1"/>
          <p:nvPr/>
        </p:nvSpPr>
        <p:spPr>
          <a:xfrm>
            <a:off x="683568" y="3683933"/>
            <a:ext cx="2016224" cy="646331"/>
          </a:xfrm>
          <a:prstGeom prst="rect">
            <a:avLst/>
          </a:prstGeom>
          <a:noFill/>
        </p:spPr>
        <p:txBody>
          <a:bodyPr wrap="square" rtlCol="0">
            <a:spAutoFit/>
          </a:bodyPr>
          <a:lstStyle/>
          <a:p>
            <a:r>
              <a:rPr lang="en-US" dirty="0" smtClean="0"/>
              <a:t>Excellent communicator</a:t>
            </a:r>
            <a:endParaRPr lang="en-US" dirty="0"/>
          </a:p>
        </p:txBody>
      </p:sp>
      <p:sp>
        <p:nvSpPr>
          <p:cNvPr id="15" name="TextBox 14"/>
          <p:cNvSpPr txBox="1"/>
          <p:nvPr/>
        </p:nvSpPr>
        <p:spPr>
          <a:xfrm>
            <a:off x="6444208" y="4545994"/>
            <a:ext cx="1584176" cy="646331"/>
          </a:xfrm>
          <a:prstGeom prst="rect">
            <a:avLst/>
          </a:prstGeom>
          <a:noFill/>
        </p:spPr>
        <p:txBody>
          <a:bodyPr wrap="square" rtlCol="0">
            <a:spAutoFit/>
          </a:bodyPr>
          <a:lstStyle/>
          <a:p>
            <a:r>
              <a:rPr lang="en-US" dirty="0" smtClean="0"/>
              <a:t>Life-long learner</a:t>
            </a:r>
            <a:endParaRPr lang="en-US" dirty="0"/>
          </a:p>
        </p:txBody>
      </p:sp>
      <p:sp>
        <p:nvSpPr>
          <p:cNvPr id="16" name="TextBox 15"/>
          <p:cNvSpPr txBox="1"/>
          <p:nvPr/>
        </p:nvSpPr>
        <p:spPr>
          <a:xfrm>
            <a:off x="683568" y="4869160"/>
            <a:ext cx="2016224" cy="646331"/>
          </a:xfrm>
          <a:prstGeom prst="rect">
            <a:avLst/>
          </a:prstGeom>
          <a:noFill/>
        </p:spPr>
        <p:txBody>
          <a:bodyPr wrap="square" rtlCol="0">
            <a:spAutoFit/>
          </a:bodyPr>
          <a:lstStyle/>
          <a:p>
            <a:r>
              <a:rPr lang="en-US" dirty="0" smtClean="0"/>
              <a:t>Responsible team member</a:t>
            </a:r>
            <a:endParaRPr lang="en-US" dirty="0"/>
          </a:p>
        </p:txBody>
      </p:sp>
      <p:sp>
        <p:nvSpPr>
          <p:cNvPr id="18" name="TextBox 17"/>
          <p:cNvSpPr txBox="1"/>
          <p:nvPr/>
        </p:nvSpPr>
        <p:spPr>
          <a:xfrm>
            <a:off x="6444208" y="5515491"/>
            <a:ext cx="1859360" cy="646331"/>
          </a:xfrm>
          <a:prstGeom prst="rect">
            <a:avLst/>
          </a:prstGeom>
          <a:noFill/>
        </p:spPr>
        <p:txBody>
          <a:bodyPr wrap="square" rtlCol="0">
            <a:spAutoFit/>
          </a:bodyPr>
          <a:lstStyle/>
          <a:p>
            <a:r>
              <a:rPr lang="en-US" dirty="0" smtClean="0"/>
              <a:t>Multi-literate icon</a:t>
            </a:r>
            <a:endParaRPr lang="en-US" dirty="0"/>
          </a:p>
        </p:txBody>
      </p:sp>
      <p:sp>
        <p:nvSpPr>
          <p:cNvPr id="19" name="TextBox 18"/>
          <p:cNvSpPr txBox="1"/>
          <p:nvPr/>
        </p:nvSpPr>
        <p:spPr>
          <a:xfrm>
            <a:off x="4788024" y="1700808"/>
            <a:ext cx="3240360" cy="369332"/>
          </a:xfrm>
          <a:prstGeom prst="rect">
            <a:avLst/>
          </a:prstGeom>
          <a:noFill/>
        </p:spPr>
        <p:txBody>
          <a:bodyPr wrap="square" rtlCol="0">
            <a:spAutoFit/>
          </a:bodyPr>
          <a:lstStyle/>
          <a:p>
            <a:r>
              <a:rPr lang="en-US" dirty="0" smtClean="0"/>
              <a:t>Learning specialist</a:t>
            </a:r>
            <a:endParaRPr lang="en-US" dirty="0"/>
          </a:p>
        </p:txBody>
      </p:sp>
      <p:sp>
        <p:nvSpPr>
          <p:cNvPr id="20" name="TextBox 19"/>
          <p:cNvSpPr txBox="1"/>
          <p:nvPr/>
        </p:nvSpPr>
        <p:spPr>
          <a:xfrm>
            <a:off x="6648201" y="3360767"/>
            <a:ext cx="1643336" cy="646331"/>
          </a:xfrm>
          <a:prstGeom prst="rect">
            <a:avLst/>
          </a:prstGeom>
          <a:noFill/>
        </p:spPr>
        <p:txBody>
          <a:bodyPr wrap="square" rtlCol="0">
            <a:spAutoFit/>
          </a:bodyPr>
          <a:lstStyle/>
          <a:p>
            <a:r>
              <a:rPr lang="en-US" dirty="0" smtClean="0"/>
              <a:t>Relationship-builder</a:t>
            </a:r>
            <a:endParaRPr lang="en-US" dirty="0"/>
          </a:p>
        </p:txBody>
      </p:sp>
      <p:sp>
        <p:nvSpPr>
          <p:cNvPr id="7" name="TextBox 6"/>
          <p:cNvSpPr txBox="1"/>
          <p:nvPr/>
        </p:nvSpPr>
        <p:spPr>
          <a:xfrm>
            <a:off x="2699792" y="5758862"/>
            <a:ext cx="3006334" cy="646331"/>
          </a:xfrm>
          <a:prstGeom prst="rect">
            <a:avLst/>
          </a:prstGeom>
          <a:noFill/>
        </p:spPr>
        <p:txBody>
          <a:bodyPr wrap="square" rtlCol="0">
            <a:spAutoFit/>
          </a:bodyPr>
          <a:lstStyle/>
          <a:p>
            <a:r>
              <a:rPr lang="en-US" b="1" dirty="0" smtClean="0"/>
              <a:t>CURRICULUM ENACTOR/CIA AGENT</a:t>
            </a:r>
            <a:endParaRPr lang="en-US" b="1" dirty="0"/>
          </a:p>
        </p:txBody>
      </p:sp>
    </p:spTree>
    <p:extLst>
      <p:ext uri="{BB962C8B-B14F-4D97-AF65-F5344CB8AC3E}">
        <p14:creationId xmlns:p14="http://schemas.microsoft.com/office/powerpoint/2010/main" val="41081447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600"/>
              </a:spcBef>
              <a:spcAft>
                <a:spcPts val="600"/>
              </a:spcAft>
              <a:buFont typeface="Wingdings" panose="05000000000000000000" pitchFamily="2" charset="2"/>
              <a:buChar char="q"/>
            </a:pPr>
            <a:r>
              <a:rPr lang="en-US" sz="3200" dirty="0" smtClean="0"/>
              <a:t>The actual learning experiences provided to students in and out of the classroom</a:t>
            </a:r>
          </a:p>
          <a:p>
            <a:pPr>
              <a:spcBef>
                <a:spcPts val="600"/>
              </a:spcBef>
              <a:spcAft>
                <a:spcPts val="600"/>
              </a:spcAft>
              <a:buFont typeface="Wingdings" panose="05000000000000000000" pitchFamily="2" charset="2"/>
              <a:buChar char="q"/>
            </a:pPr>
            <a:r>
              <a:rPr lang="en-US" sz="3200" dirty="0" smtClean="0"/>
              <a:t>Acting the part of a professional teacher by speech, action and gesture </a:t>
            </a:r>
          </a:p>
          <a:p>
            <a:pPr>
              <a:spcBef>
                <a:spcPts val="600"/>
              </a:spcBef>
              <a:spcAft>
                <a:spcPts val="600"/>
              </a:spcAft>
              <a:buFont typeface="Wingdings" panose="05000000000000000000" pitchFamily="2" charset="2"/>
              <a:buChar char="q"/>
            </a:pPr>
            <a:r>
              <a:rPr lang="en-US" sz="3200" dirty="0" smtClean="0"/>
              <a:t>The process by which something is agreed upon and becomes official</a:t>
            </a:r>
          </a:p>
          <a:p>
            <a:pPr lvl="1"/>
            <a:endParaRPr lang="en-US" dirty="0" smtClean="0"/>
          </a:p>
          <a:p>
            <a:pPr lvl="1"/>
            <a:endParaRPr lang="en-US" dirty="0"/>
          </a:p>
        </p:txBody>
      </p:sp>
      <p:sp>
        <p:nvSpPr>
          <p:cNvPr id="3" name="Date Placeholder 2"/>
          <p:cNvSpPr>
            <a:spLocks noGrp="1"/>
          </p:cNvSpPr>
          <p:nvPr>
            <p:ph type="dt" sz="half" idx="10"/>
          </p:nvPr>
        </p:nvSpPr>
        <p:spPr/>
        <p:txBody>
          <a:bodyPr/>
          <a:lstStyle/>
          <a:p>
            <a:fld id="{7A7B2248-5532-444F-81E0-C92D12280D85}" type="datetime1">
              <a:rPr lang="en-US" smtClean="0"/>
              <a:t>8/6/2018</a:t>
            </a:fld>
            <a:endParaRPr lang="en-US"/>
          </a:p>
        </p:txBody>
      </p:sp>
      <p:sp>
        <p:nvSpPr>
          <p:cNvPr id="4" name="Footer Placeholder 3"/>
          <p:cNvSpPr>
            <a:spLocks noGrp="1"/>
          </p:cNvSpPr>
          <p:nvPr>
            <p:ph type="ftr" sz="quarter" idx="11"/>
          </p:nvPr>
        </p:nvSpPr>
        <p:spPr/>
        <p:txBody>
          <a:bodyPr/>
          <a:lstStyle/>
          <a:p>
            <a:r>
              <a:rPr lang="en-US" smtClean="0"/>
              <a:t>gholdip</a:t>
            </a:r>
            <a:endParaRPr lang="en-US"/>
          </a:p>
        </p:txBody>
      </p:sp>
      <p:sp>
        <p:nvSpPr>
          <p:cNvPr id="5" name="Slide Number Placeholder 4"/>
          <p:cNvSpPr>
            <a:spLocks noGrp="1"/>
          </p:cNvSpPr>
          <p:nvPr>
            <p:ph type="sldNum" sz="quarter" idx="12"/>
          </p:nvPr>
        </p:nvSpPr>
        <p:spPr/>
        <p:txBody>
          <a:bodyPr/>
          <a:lstStyle/>
          <a:p>
            <a:fld id="{7A64D4D6-5358-4FDF-BC15-0294E82A79C1}" type="slidenum">
              <a:rPr lang="en-US" smtClean="0"/>
              <a:pPr/>
              <a:t>29</a:t>
            </a:fld>
            <a:endParaRPr lang="en-US"/>
          </a:p>
        </p:txBody>
      </p:sp>
      <p:sp>
        <p:nvSpPr>
          <p:cNvPr id="6" name="Title 5"/>
          <p:cNvSpPr>
            <a:spLocks noGrp="1"/>
          </p:cNvSpPr>
          <p:nvPr>
            <p:ph type="title"/>
          </p:nvPr>
        </p:nvSpPr>
        <p:spPr/>
        <p:txBody>
          <a:bodyPr>
            <a:normAutofit/>
          </a:bodyPr>
          <a:lstStyle/>
          <a:p>
            <a:r>
              <a:rPr lang="en-US" dirty="0"/>
              <a:t>C</a:t>
            </a:r>
            <a:r>
              <a:rPr lang="en-US" dirty="0" smtClean="0"/>
              <a:t>urriculum enactment defined</a:t>
            </a:r>
            <a:endParaRPr lang="en-US" dirty="0"/>
          </a:p>
        </p:txBody>
      </p:sp>
    </p:spTree>
    <p:extLst>
      <p:ext uri="{BB962C8B-B14F-4D97-AF65-F5344CB8AC3E}">
        <p14:creationId xmlns:p14="http://schemas.microsoft.com/office/powerpoint/2010/main" val="1610465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dirty="0"/>
              <a:t>Pretend that you are the Head of the Languages department at Houghton </a:t>
            </a:r>
            <a:r>
              <a:rPr lang="en-US" dirty="0" smtClean="0"/>
              <a:t>Secondary and this matter is on the agenda for discussion at </a:t>
            </a:r>
            <a:r>
              <a:rPr lang="en-US" dirty="0"/>
              <a:t>the next meeting of the English Language Arts Unit</a:t>
            </a:r>
            <a:r>
              <a:rPr lang="en-US" dirty="0" smtClean="0"/>
              <a:t>.  Demonstrate your </a:t>
            </a:r>
            <a:r>
              <a:rPr lang="en-US" dirty="0"/>
              <a:t>understanding of </a:t>
            </a:r>
            <a:r>
              <a:rPr lang="en-US" dirty="0" smtClean="0"/>
              <a:t>each the </a:t>
            </a:r>
            <a:r>
              <a:rPr lang="en-US" dirty="0"/>
              <a:t>following terms:</a:t>
            </a:r>
          </a:p>
          <a:p>
            <a:r>
              <a:rPr lang="en-US" dirty="0"/>
              <a:t>	- professional</a:t>
            </a:r>
          </a:p>
          <a:p>
            <a:r>
              <a:rPr lang="en-US" dirty="0"/>
              <a:t>	- curriculum</a:t>
            </a:r>
          </a:p>
          <a:p>
            <a:r>
              <a:rPr lang="en-US" dirty="0"/>
              <a:t>	- factors influencing teaching</a:t>
            </a:r>
          </a:p>
          <a:p>
            <a:pPr marL="109728" indent="0">
              <a:buNone/>
            </a:pPr>
            <a:r>
              <a:rPr lang="en-US" dirty="0"/>
              <a:t>b</a:t>
            </a:r>
            <a:r>
              <a:rPr lang="en-US" dirty="0" smtClean="0"/>
              <a:t>y outlining what you see as one </a:t>
            </a:r>
            <a:r>
              <a:rPr lang="en-US" dirty="0"/>
              <a:t>area of great concern with respect to each </a:t>
            </a:r>
            <a:r>
              <a:rPr lang="en-US" dirty="0" smtClean="0"/>
              <a:t>term.</a:t>
            </a:r>
            <a:endParaRPr lang="en-US" dirty="0"/>
          </a:p>
          <a:p>
            <a:endParaRPr lang="en-US" dirty="0"/>
          </a:p>
        </p:txBody>
      </p:sp>
      <p:sp>
        <p:nvSpPr>
          <p:cNvPr id="3" name="Date Placeholder 2"/>
          <p:cNvSpPr>
            <a:spLocks noGrp="1"/>
          </p:cNvSpPr>
          <p:nvPr>
            <p:ph type="dt" sz="half" idx="10"/>
          </p:nvPr>
        </p:nvSpPr>
        <p:spPr/>
        <p:txBody>
          <a:bodyPr/>
          <a:lstStyle/>
          <a:p>
            <a:fld id="{7A7B2248-5532-444F-81E0-C92D12280D85}" type="datetime1">
              <a:rPr lang="en-US" smtClean="0"/>
              <a:t>8/6/2018</a:t>
            </a:fld>
            <a:endParaRPr lang="en-US"/>
          </a:p>
        </p:txBody>
      </p:sp>
      <p:sp>
        <p:nvSpPr>
          <p:cNvPr id="4" name="Footer Placeholder 3"/>
          <p:cNvSpPr>
            <a:spLocks noGrp="1"/>
          </p:cNvSpPr>
          <p:nvPr>
            <p:ph type="ftr" sz="quarter" idx="11"/>
          </p:nvPr>
        </p:nvSpPr>
        <p:spPr/>
        <p:txBody>
          <a:bodyPr/>
          <a:lstStyle/>
          <a:p>
            <a:r>
              <a:rPr lang="en-US" smtClean="0"/>
              <a:t>gholdip</a:t>
            </a:r>
            <a:endParaRPr lang="en-US"/>
          </a:p>
        </p:txBody>
      </p:sp>
      <p:sp>
        <p:nvSpPr>
          <p:cNvPr id="5" name="Slide Number Placeholder 4"/>
          <p:cNvSpPr>
            <a:spLocks noGrp="1"/>
          </p:cNvSpPr>
          <p:nvPr>
            <p:ph type="sldNum" sz="quarter" idx="12"/>
          </p:nvPr>
        </p:nvSpPr>
        <p:spPr/>
        <p:txBody>
          <a:bodyPr/>
          <a:lstStyle/>
          <a:p>
            <a:fld id="{7A64D4D6-5358-4FDF-BC15-0294E82A79C1}" type="slidenum">
              <a:rPr lang="en-US" smtClean="0"/>
              <a:pPr/>
              <a:t>3</a:t>
            </a:fld>
            <a:endParaRPr lang="en-US"/>
          </a:p>
        </p:txBody>
      </p:sp>
      <p:sp>
        <p:nvSpPr>
          <p:cNvPr id="6" name="Title 5"/>
          <p:cNvSpPr>
            <a:spLocks noGrp="1"/>
          </p:cNvSpPr>
          <p:nvPr>
            <p:ph type="title"/>
          </p:nvPr>
        </p:nvSpPr>
        <p:spPr/>
        <p:txBody>
          <a:bodyPr/>
          <a:lstStyle/>
          <a:p>
            <a:pPr algn="ctr"/>
            <a:r>
              <a:rPr lang="en-US" dirty="0"/>
              <a:t>Curriculum case study</a:t>
            </a:r>
          </a:p>
        </p:txBody>
      </p:sp>
    </p:spTree>
    <p:extLst>
      <p:ext uri="{BB962C8B-B14F-4D97-AF65-F5344CB8AC3E}">
        <p14:creationId xmlns:p14="http://schemas.microsoft.com/office/powerpoint/2010/main" val="18924221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	</a:t>
            </a:r>
          </a:p>
          <a:p>
            <a:pPr lvl="1">
              <a:spcBef>
                <a:spcPts val="600"/>
              </a:spcBef>
              <a:spcAft>
                <a:spcPts val="600"/>
              </a:spcAft>
              <a:buFont typeface="Wingdings" panose="05000000000000000000" pitchFamily="2" charset="2"/>
              <a:buChar char="q"/>
            </a:pPr>
            <a:r>
              <a:rPr lang="en-US" sz="2800" dirty="0"/>
              <a:t>How much content to share at any particular time</a:t>
            </a:r>
          </a:p>
          <a:p>
            <a:pPr lvl="1">
              <a:spcBef>
                <a:spcPts val="600"/>
              </a:spcBef>
              <a:spcAft>
                <a:spcPts val="600"/>
              </a:spcAft>
              <a:buFont typeface="Wingdings" panose="05000000000000000000" pitchFamily="2" charset="2"/>
              <a:buChar char="q"/>
            </a:pPr>
            <a:r>
              <a:rPr lang="en-US" sz="2800" dirty="0"/>
              <a:t>What strategies, tools and materials should be used to share selected content</a:t>
            </a:r>
          </a:p>
          <a:p>
            <a:pPr lvl="1">
              <a:spcBef>
                <a:spcPts val="600"/>
              </a:spcBef>
              <a:spcAft>
                <a:spcPts val="600"/>
              </a:spcAft>
              <a:buFont typeface="Wingdings" panose="05000000000000000000" pitchFamily="2" charset="2"/>
              <a:buChar char="q"/>
            </a:pPr>
            <a:r>
              <a:rPr lang="en-US" sz="2800" dirty="0" smtClean="0"/>
              <a:t>How </a:t>
            </a:r>
            <a:r>
              <a:rPr lang="en-US" sz="2800" dirty="0"/>
              <a:t>much influence on choices should be allowed by policy-makers, school factors, community factors </a:t>
            </a:r>
            <a:r>
              <a:rPr lang="en-US" sz="2800" dirty="0" smtClean="0"/>
              <a:t>, the students</a:t>
            </a:r>
            <a:endParaRPr lang="en-US" sz="2800" dirty="0"/>
          </a:p>
        </p:txBody>
      </p:sp>
      <p:sp>
        <p:nvSpPr>
          <p:cNvPr id="3" name="Date Placeholder 2"/>
          <p:cNvSpPr>
            <a:spLocks noGrp="1"/>
          </p:cNvSpPr>
          <p:nvPr>
            <p:ph type="dt" sz="half" idx="10"/>
          </p:nvPr>
        </p:nvSpPr>
        <p:spPr/>
        <p:txBody>
          <a:bodyPr/>
          <a:lstStyle/>
          <a:p>
            <a:fld id="{7A7B2248-5532-444F-81E0-C92D12280D85}" type="datetime1">
              <a:rPr lang="en-US" smtClean="0"/>
              <a:t>8/6/2018</a:t>
            </a:fld>
            <a:endParaRPr lang="en-US"/>
          </a:p>
        </p:txBody>
      </p:sp>
      <p:sp>
        <p:nvSpPr>
          <p:cNvPr id="4" name="Footer Placeholder 3"/>
          <p:cNvSpPr>
            <a:spLocks noGrp="1"/>
          </p:cNvSpPr>
          <p:nvPr>
            <p:ph type="ftr" sz="quarter" idx="11"/>
          </p:nvPr>
        </p:nvSpPr>
        <p:spPr/>
        <p:txBody>
          <a:bodyPr/>
          <a:lstStyle/>
          <a:p>
            <a:r>
              <a:rPr lang="en-US" smtClean="0"/>
              <a:t>gholdip</a:t>
            </a:r>
            <a:endParaRPr lang="en-US"/>
          </a:p>
        </p:txBody>
      </p:sp>
      <p:sp>
        <p:nvSpPr>
          <p:cNvPr id="5" name="Slide Number Placeholder 4"/>
          <p:cNvSpPr>
            <a:spLocks noGrp="1"/>
          </p:cNvSpPr>
          <p:nvPr>
            <p:ph type="sldNum" sz="quarter" idx="12"/>
          </p:nvPr>
        </p:nvSpPr>
        <p:spPr/>
        <p:txBody>
          <a:bodyPr/>
          <a:lstStyle/>
          <a:p>
            <a:fld id="{7A64D4D6-5358-4FDF-BC15-0294E82A79C1}" type="slidenum">
              <a:rPr lang="en-US" smtClean="0"/>
              <a:pPr/>
              <a:t>30</a:t>
            </a:fld>
            <a:endParaRPr lang="en-US"/>
          </a:p>
        </p:txBody>
      </p:sp>
      <p:sp>
        <p:nvSpPr>
          <p:cNvPr id="6" name="Title 5"/>
          <p:cNvSpPr>
            <a:spLocks noGrp="1"/>
          </p:cNvSpPr>
          <p:nvPr>
            <p:ph type="title"/>
          </p:nvPr>
        </p:nvSpPr>
        <p:spPr/>
        <p:txBody>
          <a:bodyPr/>
          <a:lstStyle/>
          <a:p>
            <a:pPr algn="ctr"/>
            <a:r>
              <a:rPr lang="en-US" dirty="0" smtClean="0"/>
              <a:t>Some enactment decisions</a:t>
            </a:r>
            <a:endParaRPr lang="en-US" dirty="0"/>
          </a:p>
        </p:txBody>
      </p:sp>
    </p:spTree>
    <p:extLst>
      <p:ext uri="{BB962C8B-B14F-4D97-AF65-F5344CB8AC3E}">
        <p14:creationId xmlns:p14="http://schemas.microsoft.com/office/powerpoint/2010/main" val="24717313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A7B2248-5532-444F-81E0-C92D12280D85}" type="datetime1">
              <a:rPr lang="en-US" smtClean="0"/>
              <a:t>8/6/2018</a:t>
            </a:fld>
            <a:endParaRPr lang="en-US"/>
          </a:p>
        </p:txBody>
      </p:sp>
      <p:sp>
        <p:nvSpPr>
          <p:cNvPr id="4" name="Footer Placeholder 3"/>
          <p:cNvSpPr>
            <a:spLocks noGrp="1"/>
          </p:cNvSpPr>
          <p:nvPr>
            <p:ph type="ftr" sz="quarter" idx="11"/>
          </p:nvPr>
        </p:nvSpPr>
        <p:spPr/>
        <p:txBody>
          <a:bodyPr/>
          <a:lstStyle/>
          <a:p>
            <a:r>
              <a:rPr lang="en-US" smtClean="0"/>
              <a:t>gholdip</a:t>
            </a:r>
            <a:endParaRPr lang="en-US"/>
          </a:p>
        </p:txBody>
      </p:sp>
      <p:sp>
        <p:nvSpPr>
          <p:cNvPr id="5" name="Slide Number Placeholder 4"/>
          <p:cNvSpPr>
            <a:spLocks noGrp="1"/>
          </p:cNvSpPr>
          <p:nvPr>
            <p:ph type="sldNum" sz="quarter" idx="12"/>
          </p:nvPr>
        </p:nvSpPr>
        <p:spPr/>
        <p:txBody>
          <a:bodyPr/>
          <a:lstStyle/>
          <a:p>
            <a:fld id="{7A64D4D6-5358-4FDF-BC15-0294E82A79C1}" type="slidenum">
              <a:rPr lang="en-US" smtClean="0"/>
              <a:pPr/>
              <a:t>31</a:t>
            </a:fld>
            <a:endParaRPr lang="en-US"/>
          </a:p>
        </p:txBody>
      </p:sp>
      <p:sp>
        <p:nvSpPr>
          <p:cNvPr id="6" name="Title 5"/>
          <p:cNvSpPr>
            <a:spLocks noGrp="1"/>
          </p:cNvSpPr>
          <p:nvPr>
            <p:ph type="title"/>
          </p:nvPr>
        </p:nvSpPr>
        <p:spPr/>
        <p:txBody>
          <a:bodyPr/>
          <a:lstStyle/>
          <a:p>
            <a:r>
              <a:rPr lang="en-US" dirty="0" smtClean="0"/>
              <a:t>Teacher as curriculum enactor</a:t>
            </a:r>
            <a:endParaRPr lang="en-US" dirty="0"/>
          </a:p>
        </p:txBody>
      </p:sp>
      <p:pic>
        <p:nvPicPr>
          <p:cNvPr id="7" name="Content Placeholder 6" descr="Â© 2004 CCSSO ALL RIGHTS RESERVED.&#10;Findings on Alignment of&#10;Instruction using Enacted&#10;Curriculum Data&#10;Rolf K. Blank&#10;Directo..."/>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0" y="1481138"/>
            <a:ext cx="8892480" cy="5376862"/>
          </a:xfrm>
          <a:prstGeom prst="rect">
            <a:avLst/>
          </a:prstGeom>
          <a:noFill/>
          <a:ln>
            <a:noFill/>
          </a:ln>
        </p:spPr>
      </p:pic>
    </p:spTree>
    <p:extLst>
      <p:ext uri="{BB962C8B-B14F-4D97-AF65-F5344CB8AC3E}">
        <p14:creationId xmlns:p14="http://schemas.microsoft.com/office/powerpoint/2010/main" val="11206756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885029449"/>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fld id="{7A7B2248-5532-444F-81E0-C92D12280D85}" type="datetime1">
              <a:rPr lang="en-US" smtClean="0"/>
              <a:t>8/6/2018</a:t>
            </a:fld>
            <a:endParaRPr lang="en-US"/>
          </a:p>
        </p:txBody>
      </p:sp>
      <p:sp>
        <p:nvSpPr>
          <p:cNvPr id="4" name="Footer Placeholder 3"/>
          <p:cNvSpPr>
            <a:spLocks noGrp="1"/>
          </p:cNvSpPr>
          <p:nvPr>
            <p:ph type="ftr" sz="quarter" idx="11"/>
          </p:nvPr>
        </p:nvSpPr>
        <p:spPr/>
        <p:txBody>
          <a:bodyPr/>
          <a:lstStyle/>
          <a:p>
            <a:r>
              <a:rPr lang="en-US" smtClean="0"/>
              <a:t>gholdip</a:t>
            </a:r>
            <a:endParaRPr lang="en-US"/>
          </a:p>
        </p:txBody>
      </p:sp>
      <p:sp>
        <p:nvSpPr>
          <p:cNvPr id="5" name="Slide Number Placeholder 4"/>
          <p:cNvSpPr>
            <a:spLocks noGrp="1"/>
          </p:cNvSpPr>
          <p:nvPr>
            <p:ph type="sldNum" sz="quarter" idx="12"/>
          </p:nvPr>
        </p:nvSpPr>
        <p:spPr/>
        <p:txBody>
          <a:bodyPr/>
          <a:lstStyle/>
          <a:p>
            <a:fld id="{7A64D4D6-5358-4FDF-BC15-0294E82A79C1}" type="slidenum">
              <a:rPr lang="en-US" smtClean="0"/>
              <a:pPr/>
              <a:t>32</a:t>
            </a:fld>
            <a:endParaRPr lang="en-US"/>
          </a:p>
        </p:txBody>
      </p:sp>
      <p:sp>
        <p:nvSpPr>
          <p:cNvPr id="6" name="Title 5"/>
          <p:cNvSpPr>
            <a:spLocks noGrp="1"/>
          </p:cNvSpPr>
          <p:nvPr>
            <p:ph type="title"/>
          </p:nvPr>
        </p:nvSpPr>
        <p:spPr/>
        <p:txBody>
          <a:bodyPr/>
          <a:lstStyle/>
          <a:p>
            <a:r>
              <a:rPr lang="en-US" dirty="0" smtClean="0"/>
              <a:t>What is the CIA relationship</a:t>
            </a:r>
            <a:endParaRPr lang="en-US" dirty="0"/>
          </a:p>
        </p:txBody>
      </p:sp>
    </p:spTree>
    <p:extLst>
      <p:ext uri="{BB962C8B-B14F-4D97-AF65-F5344CB8AC3E}">
        <p14:creationId xmlns:p14="http://schemas.microsoft.com/office/powerpoint/2010/main" val="18990577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spcBef>
                <a:spcPts val="1200"/>
              </a:spcBef>
              <a:spcAft>
                <a:spcPts val="600"/>
              </a:spcAft>
              <a:buFont typeface="Wingdings" panose="05000000000000000000" pitchFamily="2" charset="2"/>
              <a:buChar char="q"/>
            </a:pPr>
            <a:r>
              <a:rPr lang="en-US" dirty="0" smtClean="0"/>
              <a:t>What are my general curricular objectives/content and knowledge source at this time?</a:t>
            </a:r>
          </a:p>
          <a:p>
            <a:pPr>
              <a:spcBef>
                <a:spcPts val="1200"/>
              </a:spcBef>
              <a:spcAft>
                <a:spcPts val="600"/>
              </a:spcAft>
              <a:buFont typeface="Wingdings" panose="05000000000000000000" pitchFamily="2" charset="2"/>
              <a:buChar char="q"/>
            </a:pPr>
            <a:r>
              <a:rPr lang="en-US" dirty="0" smtClean="0"/>
              <a:t>For </a:t>
            </a:r>
            <a:r>
              <a:rPr lang="en-US" dirty="0"/>
              <a:t>whom is the instruction being designed? </a:t>
            </a:r>
            <a:endParaRPr lang="en-US" dirty="0" smtClean="0"/>
          </a:p>
          <a:p>
            <a:pPr>
              <a:spcBef>
                <a:spcPts val="600"/>
              </a:spcBef>
              <a:spcAft>
                <a:spcPts val="600"/>
              </a:spcAft>
              <a:buFont typeface="Wingdings" panose="05000000000000000000" pitchFamily="2" charset="2"/>
              <a:buChar char="q"/>
            </a:pPr>
            <a:r>
              <a:rPr lang="en-US" dirty="0" smtClean="0"/>
              <a:t>What </a:t>
            </a:r>
            <a:r>
              <a:rPr lang="en-US" dirty="0"/>
              <a:t>are my </a:t>
            </a:r>
            <a:r>
              <a:rPr lang="en-US" dirty="0" smtClean="0"/>
              <a:t>specific learning </a:t>
            </a:r>
            <a:r>
              <a:rPr lang="en-US" dirty="0"/>
              <a:t>(</a:t>
            </a:r>
            <a:r>
              <a:rPr lang="en-US" dirty="0" smtClean="0"/>
              <a:t>KSA) objectives, content </a:t>
            </a:r>
            <a:r>
              <a:rPr lang="en-US" dirty="0"/>
              <a:t>and knowledge source at this time</a:t>
            </a:r>
            <a:r>
              <a:rPr lang="en-US" dirty="0" smtClean="0"/>
              <a:t>?</a:t>
            </a:r>
          </a:p>
          <a:p>
            <a:pPr>
              <a:spcBef>
                <a:spcPts val="600"/>
              </a:spcBef>
              <a:spcAft>
                <a:spcPts val="600"/>
              </a:spcAft>
              <a:buFont typeface="Wingdings" panose="05000000000000000000" pitchFamily="2" charset="2"/>
              <a:buChar char="q"/>
            </a:pPr>
            <a:r>
              <a:rPr lang="en-US" dirty="0" smtClean="0"/>
              <a:t>How </a:t>
            </a:r>
            <a:r>
              <a:rPr lang="en-US" dirty="0"/>
              <a:t>is the </a:t>
            </a:r>
            <a:r>
              <a:rPr lang="en-US" dirty="0" smtClean="0"/>
              <a:t>KSA information </a:t>
            </a:r>
            <a:r>
              <a:rPr lang="en-US" dirty="0"/>
              <a:t>best learned</a:t>
            </a:r>
            <a:r>
              <a:rPr lang="en-US" dirty="0" smtClean="0"/>
              <a:t>?</a:t>
            </a:r>
          </a:p>
          <a:p>
            <a:pPr>
              <a:spcBef>
                <a:spcPts val="600"/>
              </a:spcBef>
              <a:spcAft>
                <a:spcPts val="600"/>
              </a:spcAft>
              <a:buFont typeface="Wingdings" panose="05000000000000000000" pitchFamily="2" charset="2"/>
              <a:buChar char="q"/>
            </a:pPr>
            <a:r>
              <a:rPr lang="en-US" dirty="0"/>
              <a:t>H</a:t>
            </a:r>
            <a:r>
              <a:rPr lang="en-US" dirty="0" smtClean="0"/>
              <a:t>ow should students be assessed</a:t>
            </a:r>
            <a:r>
              <a:rPr lang="en-US" dirty="0"/>
              <a:t> to </a:t>
            </a:r>
            <a:r>
              <a:rPr lang="en-US" dirty="0" smtClean="0"/>
              <a:t>determine the degree to which the objectives have been met? </a:t>
            </a:r>
          </a:p>
        </p:txBody>
      </p:sp>
      <p:sp>
        <p:nvSpPr>
          <p:cNvPr id="3" name="Date Placeholder 2"/>
          <p:cNvSpPr>
            <a:spLocks noGrp="1"/>
          </p:cNvSpPr>
          <p:nvPr>
            <p:ph type="dt" sz="half" idx="10"/>
          </p:nvPr>
        </p:nvSpPr>
        <p:spPr/>
        <p:txBody>
          <a:bodyPr/>
          <a:lstStyle/>
          <a:p>
            <a:fld id="{7A7B2248-5532-444F-81E0-C92D12280D85}" type="datetime1">
              <a:rPr lang="en-US" smtClean="0"/>
              <a:t>8/6/2018</a:t>
            </a:fld>
            <a:endParaRPr lang="en-US"/>
          </a:p>
        </p:txBody>
      </p:sp>
      <p:sp>
        <p:nvSpPr>
          <p:cNvPr id="4" name="Footer Placeholder 3"/>
          <p:cNvSpPr>
            <a:spLocks noGrp="1"/>
          </p:cNvSpPr>
          <p:nvPr>
            <p:ph type="ftr" sz="quarter" idx="11"/>
          </p:nvPr>
        </p:nvSpPr>
        <p:spPr/>
        <p:txBody>
          <a:bodyPr/>
          <a:lstStyle/>
          <a:p>
            <a:r>
              <a:rPr lang="en-US" smtClean="0"/>
              <a:t>gholdip</a:t>
            </a:r>
            <a:endParaRPr lang="en-US"/>
          </a:p>
        </p:txBody>
      </p:sp>
      <p:sp>
        <p:nvSpPr>
          <p:cNvPr id="5" name="Slide Number Placeholder 4"/>
          <p:cNvSpPr>
            <a:spLocks noGrp="1"/>
          </p:cNvSpPr>
          <p:nvPr>
            <p:ph type="sldNum" sz="quarter" idx="12"/>
          </p:nvPr>
        </p:nvSpPr>
        <p:spPr/>
        <p:txBody>
          <a:bodyPr/>
          <a:lstStyle/>
          <a:p>
            <a:fld id="{7A64D4D6-5358-4FDF-BC15-0294E82A79C1}" type="slidenum">
              <a:rPr lang="en-US" smtClean="0"/>
              <a:pPr/>
              <a:t>33</a:t>
            </a:fld>
            <a:endParaRPr lang="en-US"/>
          </a:p>
        </p:txBody>
      </p:sp>
      <p:sp>
        <p:nvSpPr>
          <p:cNvPr id="6" name="Title 5"/>
          <p:cNvSpPr>
            <a:spLocks noGrp="1"/>
          </p:cNvSpPr>
          <p:nvPr>
            <p:ph type="title"/>
          </p:nvPr>
        </p:nvSpPr>
        <p:spPr>
          <a:xfrm>
            <a:off x="457200" y="274638"/>
            <a:ext cx="8229600" cy="1138138"/>
          </a:xfrm>
        </p:spPr>
        <p:txBody>
          <a:bodyPr>
            <a:normAutofit fontScale="90000"/>
          </a:bodyPr>
          <a:lstStyle/>
          <a:p>
            <a:r>
              <a:rPr lang="en-US" dirty="0" smtClean="0"/>
              <a:t>Teacher as CIA </a:t>
            </a:r>
            <a:r>
              <a:rPr lang="en-US" dirty="0"/>
              <a:t>relationship </a:t>
            </a:r>
            <a:r>
              <a:rPr lang="en-US" dirty="0" smtClean="0"/>
              <a:t>agent</a:t>
            </a:r>
            <a:endParaRPr lang="en-US" dirty="0"/>
          </a:p>
        </p:txBody>
      </p:sp>
    </p:spTree>
    <p:extLst>
      <p:ext uri="{BB962C8B-B14F-4D97-AF65-F5344CB8AC3E}">
        <p14:creationId xmlns:p14="http://schemas.microsoft.com/office/powerpoint/2010/main" val="36673491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63115633"/>
              </p:ext>
            </p:extLst>
          </p:nvPr>
        </p:nvGraphicFramePr>
        <p:xfrm>
          <a:off x="467544" y="1268760"/>
          <a:ext cx="8229600" cy="53285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Date Placeholder 4"/>
          <p:cNvSpPr>
            <a:spLocks noGrp="1"/>
          </p:cNvSpPr>
          <p:nvPr>
            <p:ph type="dt" sz="half" idx="10"/>
          </p:nvPr>
        </p:nvSpPr>
        <p:spPr/>
        <p:txBody>
          <a:bodyPr/>
          <a:lstStyle/>
          <a:p>
            <a:fld id="{591F53D4-FA61-42B7-BF93-608D111AD383}" type="datetime1">
              <a:rPr lang="en-US" smtClean="0"/>
              <a:t>8/6/2018</a:t>
            </a:fld>
            <a:endParaRPr lang="en-US"/>
          </a:p>
        </p:txBody>
      </p:sp>
      <p:sp>
        <p:nvSpPr>
          <p:cNvPr id="6" name="Footer Placeholder 5"/>
          <p:cNvSpPr>
            <a:spLocks noGrp="1"/>
          </p:cNvSpPr>
          <p:nvPr>
            <p:ph type="ftr" sz="quarter" idx="11"/>
          </p:nvPr>
        </p:nvSpPr>
        <p:spPr/>
        <p:txBody>
          <a:bodyPr/>
          <a:lstStyle/>
          <a:p>
            <a:r>
              <a:rPr lang="en-US" smtClean="0"/>
              <a:t>gholdip</a:t>
            </a:r>
            <a:endParaRPr lang="en-US"/>
          </a:p>
        </p:txBody>
      </p:sp>
      <p:sp>
        <p:nvSpPr>
          <p:cNvPr id="3" name="Slide Number Placeholder 2"/>
          <p:cNvSpPr>
            <a:spLocks noGrp="1"/>
          </p:cNvSpPr>
          <p:nvPr>
            <p:ph type="sldNum" sz="quarter" idx="12"/>
          </p:nvPr>
        </p:nvSpPr>
        <p:spPr/>
        <p:txBody>
          <a:bodyPr>
            <a:normAutofit/>
          </a:bodyPr>
          <a:lstStyle/>
          <a:p>
            <a:fld id="{7A64D4D6-5358-4FDF-BC15-0294E82A79C1}" type="slidenum">
              <a:rPr lang="en-US" smtClean="0"/>
              <a:pPr/>
              <a:t>34</a:t>
            </a:fld>
            <a:endParaRPr lang="en-US"/>
          </a:p>
        </p:txBody>
      </p:sp>
      <p:sp>
        <p:nvSpPr>
          <p:cNvPr id="2" name="Title 1"/>
          <p:cNvSpPr>
            <a:spLocks noGrp="1"/>
          </p:cNvSpPr>
          <p:nvPr>
            <p:ph type="title"/>
          </p:nvPr>
        </p:nvSpPr>
        <p:spPr>
          <a:xfrm>
            <a:off x="457200" y="274638"/>
            <a:ext cx="8229600" cy="994122"/>
          </a:xfrm>
        </p:spPr>
        <p:txBody>
          <a:bodyPr>
            <a:normAutofit/>
          </a:bodyPr>
          <a:lstStyle/>
          <a:p>
            <a:r>
              <a:rPr lang="en-US" dirty="0" smtClean="0"/>
              <a:t>Teacher as human being</a:t>
            </a:r>
            <a:endParaRPr lang="en-US" b="1" i="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‘All curricula materials are subject to the interpretation and individual application of the teacher’ (Schwartz 2006, p. 449)</a:t>
            </a:r>
          </a:p>
          <a:p>
            <a:endParaRPr lang="en-US" dirty="0" smtClean="0"/>
          </a:p>
          <a:p>
            <a:r>
              <a:rPr lang="en-US" dirty="0" smtClean="0"/>
              <a:t>‘…although students do not learn all that teachers wish, …students learn more than their teachers intend.’ (Eisner 2000, p. 344)</a:t>
            </a:r>
            <a:endParaRPr lang="en-US" dirty="0"/>
          </a:p>
        </p:txBody>
      </p:sp>
      <p:sp>
        <p:nvSpPr>
          <p:cNvPr id="4" name="Date Placeholder 3"/>
          <p:cNvSpPr>
            <a:spLocks noGrp="1"/>
          </p:cNvSpPr>
          <p:nvPr>
            <p:ph type="dt" sz="half" idx="10"/>
          </p:nvPr>
        </p:nvSpPr>
        <p:spPr/>
        <p:txBody>
          <a:bodyPr/>
          <a:lstStyle/>
          <a:p>
            <a:fld id="{5C555DC8-9C7D-4B82-88E8-2DA1014059DF}" type="datetime1">
              <a:rPr lang="en-US" smtClean="0"/>
              <a:t>8/6/2018</a:t>
            </a:fld>
            <a:endParaRPr lang="en-US"/>
          </a:p>
        </p:txBody>
      </p:sp>
      <p:sp>
        <p:nvSpPr>
          <p:cNvPr id="5" name="Footer Placeholder 4"/>
          <p:cNvSpPr>
            <a:spLocks noGrp="1"/>
          </p:cNvSpPr>
          <p:nvPr>
            <p:ph type="ftr" sz="quarter" idx="11"/>
          </p:nvPr>
        </p:nvSpPr>
        <p:spPr/>
        <p:txBody>
          <a:bodyPr/>
          <a:lstStyle/>
          <a:p>
            <a:r>
              <a:rPr lang="en-US" smtClean="0"/>
              <a:t>gholdip</a:t>
            </a:r>
            <a:endParaRPr lang="en-US"/>
          </a:p>
        </p:txBody>
      </p:sp>
      <p:sp>
        <p:nvSpPr>
          <p:cNvPr id="6" name="Slide Number Placeholder 5"/>
          <p:cNvSpPr>
            <a:spLocks noGrp="1"/>
          </p:cNvSpPr>
          <p:nvPr>
            <p:ph type="sldNum" sz="quarter" idx="12"/>
          </p:nvPr>
        </p:nvSpPr>
        <p:spPr/>
        <p:txBody>
          <a:bodyPr>
            <a:normAutofit/>
          </a:bodyPr>
          <a:lstStyle/>
          <a:p>
            <a:fld id="{7A64D4D6-5358-4FDF-BC15-0294E82A79C1}" type="slidenum">
              <a:rPr lang="en-US" smtClean="0"/>
              <a:pPr/>
              <a:t>35</a:t>
            </a:fld>
            <a:endParaRPr lang="en-US"/>
          </a:p>
        </p:txBody>
      </p:sp>
      <p:sp>
        <p:nvSpPr>
          <p:cNvPr id="2" name="Title 1"/>
          <p:cNvSpPr>
            <a:spLocks noGrp="1"/>
          </p:cNvSpPr>
          <p:nvPr>
            <p:ph type="title"/>
          </p:nvPr>
        </p:nvSpPr>
        <p:spPr/>
        <p:txBody>
          <a:bodyPr>
            <a:normAutofit fontScale="90000"/>
          </a:bodyPr>
          <a:lstStyle/>
          <a:p>
            <a:r>
              <a:rPr lang="en-US" dirty="0" smtClean="0"/>
              <a:t>The human being meets the curriculum enactor</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endParaRPr lang="en-US" dirty="0" smtClean="0"/>
          </a:p>
          <a:p>
            <a:pPr>
              <a:buNone/>
            </a:pPr>
            <a:r>
              <a:rPr lang="en-US" sz="4000" dirty="0"/>
              <a:t>S</a:t>
            </a:r>
            <a:r>
              <a:rPr lang="en-US" sz="4000" dirty="0" smtClean="0"/>
              <a:t>tudents need teachers who </a:t>
            </a:r>
          </a:p>
          <a:p>
            <a:pPr>
              <a:buFont typeface="Wingdings" panose="05000000000000000000" pitchFamily="2" charset="2"/>
              <a:buChar char="q"/>
            </a:pPr>
            <a:r>
              <a:rPr lang="en-US" sz="4000" dirty="0" smtClean="0"/>
              <a:t>understand curriculum</a:t>
            </a:r>
          </a:p>
          <a:p>
            <a:pPr>
              <a:buFont typeface="Wingdings" panose="05000000000000000000" pitchFamily="2" charset="2"/>
              <a:buChar char="q"/>
            </a:pPr>
            <a:r>
              <a:rPr lang="en-US" sz="4000" dirty="0"/>
              <a:t>a</a:t>
            </a:r>
            <a:r>
              <a:rPr lang="en-US" sz="4000" dirty="0" smtClean="0"/>
              <a:t>re aware of the power they hold in their hands</a:t>
            </a:r>
          </a:p>
          <a:p>
            <a:pPr>
              <a:buFont typeface="Wingdings" panose="05000000000000000000" pitchFamily="2" charset="2"/>
              <a:buChar char="q"/>
            </a:pPr>
            <a:r>
              <a:rPr lang="en-US" sz="4000" dirty="0" smtClean="0"/>
              <a:t> have the skill to analyse what they are doing, and </a:t>
            </a:r>
          </a:p>
          <a:p>
            <a:pPr>
              <a:buFont typeface="Wingdings" panose="05000000000000000000" pitchFamily="2" charset="2"/>
              <a:buChar char="q"/>
            </a:pPr>
            <a:r>
              <a:rPr lang="en-US" sz="4000" dirty="0" smtClean="0"/>
              <a:t> is willing to wield their inner sense of what is right.</a:t>
            </a:r>
          </a:p>
          <a:p>
            <a:pPr marL="0" indent="0">
              <a:buNone/>
            </a:pPr>
            <a:endParaRPr lang="en-US" sz="4000" dirty="0" smtClean="0"/>
          </a:p>
          <a:p>
            <a:pPr marL="0" indent="0">
              <a:buNone/>
            </a:pPr>
            <a:r>
              <a:rPr lang="en-US" sz="4000" dirty="0" smtClean="0"/>
              <a:t>STUDENTS NEED</a:t>
            </a:r>
          </a:p>
          <a:p>
            <a:pPr algn="ctr">
              <a:buNone/>
            </a:pPr>
            <a:r>
              <a:rPr lang="en-US" sz="4000" b="1" dirty="0" smtClean="0"/>
              <a:t> SKILLFUL, CONSCIOUS AND CONSCIENTIOUS TEACHERS</a:t>
            </a:r>
            <a:endParaRPr lang="en-US" sz="4000" b="1" dirty="0"/>
          </a:p>
        </p:txBody>
      </p:sp>
      <p:sp>
        <p:nvSpPr>
          <p:cNvPr id="4" name="Date Placeholder 3"/>
          <p:cNvSpPr>
            <a:spLocks noGrp="1"/>
          </p:cNvSpPr>
          <p:nvPr>
            <p:ph type="dt" sz="half" idx="10"/>
          </p:nvPr>
        </p:nvSpPr>
        <p:spPr/>
        <p:txBody>
          <a:bodyPr/>
          <a:lstStyle/>
          <a:p>
            <a:fld id="{9F8CF058-ABEA-433E-A1A5-4E1D766B00DC}" type="datetime1">
              <a:rPr lang="en-US" smtClean="0"/>
              <a:t>8/6/2018</a:t>
            </a:fld>
            <a:endParaRPr lang="en-US"/>
          </a:p>
        </p:txBody>
      </p:sp>
      <p:sp>
        <p:nvSpPr>
          <p:cNvPr id="5" name="Footer Placeholder 4"/>
          <p:cNvSpPr>
            <a:spLocks noGrp="1"/>
          </p:cNvSpPr>
          <p:nvPr>
            <p:ph type="ftr" sz="quarter" idx="11"/>
          </p:nvPr>
        </p:nvSpPr>
        <p:spPr/>
        <p:txBody>
          <a:bodyPr/>
          <a:lstStyle/>
          <a:p>
            <a:r>
              <a:rPr lang="en-US" smtClean="0"/>
              <a:t>gholdip</a:t>
            </a:r>
            <a:endParaRPr lang="en-US"/>
          </a:p>
        </p:txBody>
      </p:sp>
      <p:sp>
        <p:nvSpPr>
          <p:cNvPr id="6" name="Slide Number Placeholder 5"/>
          <p:cNvSpPr>
            <a:spLocks noGrp="1"/>
          </p:cNvSpPr>
          <p:nvPr>
            <p:ph type="sldNum" sz="quarter" idx="12"/>
          </p:nvPr>
        </p:nvSpPr>
        <p:spPr/>
        <p:txBody>
          <a:bodyPr>
            <a:normAutofit/>
          </a:bodyPr>
          <a:lstStyle/>
          <a:p>
            <a:fld id="{7A64D4D6-5358-4FDF-BC15-0294E82A79C1}" type="slidenum">
              <a:rPr lang="en-US" smtClean="0"/>
              <a:pPr/>
              <a:t>36</a:t>
            </a:fld>
            <a:endParaRPr lang="en-US"/>
          </a:p>
        </p:txBody>
      </p:sp>
      <p:sp>
        <p:nvSpPr>
          <p:cNvPr id="2" name="Title 1"/>
          <p:cNvSpPr>
            <a:spLocks noGrp="1"/>
          </p:cNvSpPr>
          <p:nvPr>
            <p:ph type="title"/>
          </p:nvPr>
        </p:nvSpPr>
        <p:spPr/>
        <p:txBody>
          <a:bodyPr>
            <a:normAutofit fontScale="90000"/>
          </a:bodyPr>
          <a:lstStyle/>
          <a:p>
            <a:r>
              <a:rPr lang="en-US" dirty="0" smtClean="0"/>
              <a:t>Teachers as reflective practitioners</a:t>
            </a:r>
            <a:endParaRPr lang="en-US" dirty="0"/>
          </a:p>
        </p:txBody>
      </p:sp>
    </p:spTree>
    <p:extLst>
      <p:ext uri="{BB962C8B-B14F-4D97-AF65-F5344CB8AC3E}">
        <p14:creationId xmlns:p14="http://schemas.microsoft.com/office/powerpoint/2010/main" val="743822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a:t> </a:t>
            </a:r>
            <a:r>
              <a:rPr lang="en-US" smtClean="0"/>
              <a:t>                        </a:t>
            </a:r>
            <a:r>
              <a:rPr lang="en-US" sz="6000" smtClean="0"/>
              <a:t>THANK </a:t>
            </a:r>
            <a:r>
              <a:rPr lang="en-US" sz="6000" dirty="0" smtClean="0"/>
              <a:t>YOU</a:t>
            </a:r>
            <a:endParaRPr lang="en-US" sz="6000" dirty="0"/>
          </a:p>
        </p:txBody>
      </p:sp>
      <p:sp>
        <p:nvSpPr>
          <p:cNvPr id="3" name="Date Placeholder 2"/>
          <p:cNvSpPr>
            <a:spLocks noGrp="1"/>
          </p:cNvSpPr>
          <p:nvPr>
            <p:ph type="dt" sz="half" idx="10"/>
          </p:nvPr>
        </p:nvSpPr>
        <p:spPr/>
        <p:txBody>
          <a:bodyPr/>
          <a:lstStyle/>
          <a:p>
            <a:fld id="{FD30CDE4-70B0-48A3-8464-3F46C01E9365}" type="datetime1">
              <a:rPr lang="en-US" smtClean="0"/>
              <a:t>8/6/2018</a:t>
            </a:fld>
            <a:endParaRPr lang="en-US"/>
          </a:p>
        </p:txBody>
      </p:sp>
      <p:sp>
        <p:nvSpPr>
          <p:cNvPr id="4" name="Footer Placeholder 3"/>
          <p:cNvSpPr>
            <a:spLocks noGrp="1"/>
          </p:cNvSpPr>
          <p:nvPr>
            <p:ph type="ftr" sz="quarter" idx="11"/>
          </p:nvPr>
        </p:nvSpPr>
        <p:spPr/>
        <p:txBody>
          <a:bodyPr/>
          <a:lstStyle/>
          <a:p>
            <a:r>
              <a:rPr lang="en-US" smtClean="0"/>
              <a:t>gholdip</a:t>
            </a:r>
            <a:endParaRPr lang="en-US"/>
          </a:p>
        </p:txBody>
      </p:sp>
      <p:sp>
        <p:nvSpPr>
          <p:cNvPr id="6" name="Slide Number Placeholder 5"/>
          <p:cNvSpPr>
            <a:spLocks noGrp="1"/>
          </p:cNvSpPr>
          <p:nvPr>
            <p:ph type="sldNum" sz="quarter" idx="12"/>
          </p:nvPr>
        </p:nvSpPr>
        <p:spPr/>
        <p:txBody>
          <a:bodyPr>
            <a:normAutofit/>
          </a:bodyPr>
          <a:lstStyle/>
          <a:p>
            <a:fld id="{7A64D4D6-5358-4FDF-BC15-0294E82A79C1}" type="slidenum">
              <a:rPr lang="en-US" smtClean="0"/>
              <a:pPr/>
              <a:t>37</a:t>
            </a:fld>
            <a:endParaRPr lang="en-US"/>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864797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Bef>
                <a:spcPts val="600"/>
              </a:spcBef>
              <a:spcAft>
                <a:spcPts val="1200"/>
              </a:spcAft>
            </a:pPr>
            <a:r>
              <a:rPr lang="en-US" sz="3200" dirty="0" smtClean="0"/>
              <a:t>To establish an understanding of the teacher as a professional and its implication</a:t>
            </a:r>
          </a:p>
          <a:p>
            <a:pPr>
              <a:spcBef>
                <a:spcPts val="600"/>
              </a:spcBef>
              <a:spcAft>
                <a:spcPts val="1200"/>
              </a:spcAft>
            </a:pPr>
            <a:r>
              <a:rPr lang="en-US" sz="3200" dirty="0" smtClean="0"/>
              <a:t>To refine an understanding of the phenomenon</a:t>
            </a:r>
            <a:r>
              <a:rPr lang="en-US" sz="3200" dirty="0"/>
              <a:t>, </a:t>
            </a:r>
            <a:r>
              <a:rPr lang="en-US" sz="3200" dirty="0" smtClean="0"/>
              <a:t>curriculum and its </a:t>
            </a:r>
            <a:r>
              <a:rPr lang="en-US" sz="3200" dirty="0"/>
              <a:t>significance </a:t>
            </a:r>
            <a:r>
              <a:rPr lang="en-US" sz="3200" dirty="0" smtClean="0"/>
              <a:t>to </a:t>
            </a:r>
            <a:r>
              <a:rPr lang="en-US" sz="3200" smtClean="0"/>
              <a:t>the teacher</a:t>
            </a:r>
            <a:endParaRPr lang="en-US" sz="3200" dirty="0" smtClean="0"/>
          </a:p>
          <a:p>
            <a:pPr>
              <a:spcBef>
                <a:spcPts val="600"/>
              </a:spcBef>
              <a:spcAft>
                <a:spcPts val="1200"/>
              </a:spcAft>
            </a:pPr>
            <a:r>
              <a:rPr lang="en-US" sz="3200" dirty="0" smtClean="0"/>
              <a:t>To discuss the role of the teacher in the enactment of the curriculum  </a:t>
            </a:r>
            <a:endParaRPr lang="en-US" sz="3200" dirty="0"/>
          </a:p>
        </p:txBody>
      </p:sp>
      <p:sp>
        <p:nvSpPr>
          <p:cNvPr id="4" name="Date Placeholder 3"/>
          <p:cNvSpPr>
            <a:spLocks noGrp="1"/>
          </p:cNvSpPr>
          <p:nvPr>
            <p:ph type="dt" sz="half" idx="10"/>
          </p:nvPr>
        </p:nvSpPr>
        <p:spPr/>
        <p:txBody>
          <a:bodyPr/>
          <a:lstStyle/>
          <a:p>
            <a:fld id="{AABA5C48-B1FA-48BD-9FF5-D3AE33C95FA6}" type="datetime1">
              <a:rPr lang="en-US" smtClean="0"/>
              <a:t>8/6/2018</a:t>
            </a:fld>
            <a:endParaRPr lang="en-US" dirty="0"/>
          </a:p>
        </p:txBody>
      </p:sp>
      <p:sp>
        <p:nvSpPr>
          <p:cNvPr id="5" name="Footer Placeholder 4"/>
          <p:cNvSpPr>
            <a:spLocks noGrp="1"/>
          </p:cNvSpPr>
          <p:nvPr>
            <p:ph type="ftr" sz="quarter" idx="11"/>
          </p:nvPr>
        </p:nvSpPr>
        <p:spPr/>
        <p:txBody>
          <a:bodyPr/>
          <a:lstStyle/>
          <a:p>
            <a:r>
              <a:rPr lang="en-US" dirty="0" err="1" smtClean="0"/>
              <a:t>gholdip</a:t>
            </a:r>
            <a:endParaRPr lang="en-US"/>
          </a:p>
        </p:txBody>
      </p:sp>
      <p:sp>
        <p:nvSpPr>
          <p:cNvPr id="6" name="Slide Number Placeholder 5"/>
          <p:cNvSpPr>
            <a:spLocks noGrp="1"/>
          </p:cNvSpPr>
          <p:nvPr>
            <p:ph type="sldNum" sz="quarter" idx="12"/>
          </p:nvPr>
        </p:nvSpPr>
        <p:spPr/>
        <p:txBody>
          <a:bodyPr>
            <a:normAutofit/>
          </a:bodyPr>
          <a:lstStyle/>
          <a:p>
            <a:fld id="{7A64D4D6-5358-4FDF-BC15-0294E82A79C1}" type="slidenum">
              <a:rPr lang="en-US" smtClean="0"/>
              <a:pPr/>
              <a:t>4</a:t>
            </a:fld>
            <a:endParaRPr lang="en-US"/>
          </a:p>
        </p:txBody>
      </p:sp>
      <p:sp>
        <p:nvSpPr>
          <p:cNvPr id="2" name="Title 1"/>
          <p:cNvSpPr>
            <a:spLocks noGrp="1"/>
          </p:cNvSpPr>
          <p:nvPr>
            <p:ph type="title"/>
          </p:nvPr>
        </p:nvSpPr>
        <p:spPr/>
        <p:txBody>
          <a:bodyPr/>
          <a:lstStyle/>
          <a:p>
            <a:r>
              <a:rPr lang="en-US" b="1" dirty="0" smtClean="0"/>
              <a:t>Objectives</a:t>
            </a:r>
            <a:endParaRPr lang="en-US" b="1" dirty="0"/>
          </a:p>
        </p:txBody>
      </p:sp>
    </p:spTree>
    <p:extLst>
      <p:ext uri="{BB962C8B-B14F-4D97-AF65-F5344CB8AC3E}">
        <p14:creationId xmlns:p14="http://schemas.microsoft.com/office/powerpoint/2010/main" val="8695587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fontScale="92500" lnSpcReduction="10000"/>
          </a:bodyPr>
          <a:lstStyle/>
          <a:p>
            <a:pPr>
              <a:buFont typeface="Wingdings" panose="05000000000000000000" pitchFamily="2" charset="2"/>
              <a:buChar char="q"/>
            </a:pPr>
            <a:r>
              <a:rPr lang="en-US" dirty="0" smtClean="0"/>
              <a:t>Possesses </a:t>
            </a:r>
            <a:r>
              <a:rPr lang="en-US" b="1" dirty="0" smtClean="0"/>
              <a:t>technical </a:t>
            </a:r>
            <a:r>
              <a:rPr lang="en-US" b="1" dirty="0"/>
              <a:t>expertise </a:t>
            </a:r>
            <a:r>
              <a:rPr lang="en-US" dirty="0"/>
              <a:t>in knowledge, skills and tool </a:t>
            </a:r>
            <a:r>
              <a:rPr lang="en-US" dirty="0" smtClean="0"/>
              <a:t>use and conforms to ethical standards or guiding principles achieved through extensive preparation.</a:t>
            </a:r>
          </a:p>
          <a:p>
            <a:pPr>
              <a:buFont typeface="Wingdings" panose="05000000000000000000" pitchFamily="2" charset="2"/>
              <a:buChar char="q"/>
            </a:pPr>
            <a:r>
              <a:rPr lang="en-US" dirty="0" smtClean="0"/>
              <a:t>Demonstrates acceptance of the great </a:t>
            </a:r>
            <a:r>
              <a:rPr lang="en-US" b="1" dirty="0" smtClean="0"/>
              <a:t>responsibility and trust </a:t>
            </a:r>
            <a:r>
              <a:rPr lang="en-US" dirty="0" smtClean="0"/>
              <a:t>placed by society through commitment to continued learning</a:t>
            </a:r>
          </a:p>
          <a:p>
            <a:pPr>
              <a:buFont typeface="Wingdings" panose="05000000000000000000" pitchFamily="2" charset="2"/>
              <a:buChar char="q"/>
            </a:pPr>
            <a:r>
              <a:rPr lang="en-US" dirty="0" smtClean="0"/>
              <a:t>Seeks to achieve </a:t>
            </a:r>
            <a:r>
              <a:rPr lang="en-US" b="1" dirty="0" smtClean="0"/>
              <a:t>client satisfaction </a:t>
            </a:r>
            <a:r>
              <a:rPr lang="en-US" dirty="0" smtClean="0"/>
              <a:t>through completion of deliverables/promises</a:t>
            </a:r>
          </a:p>
          <a:p>
            <a:pPr>
              <a:buFont typeface="Wingdings" panose="05000000000000000000" pitchFamily="2" charset="2"/>
              <a:buChar char="q"/>
            </a:pPr>
            <a:r>
              <a:rPr lang="en-US" dirty="0" smtClean="0"/>
              <a:t>Utilises considerable </a:t>
            </a:r>
            <a:r>
              <a:rPr lang="en-US" b="1" dirty="0" smtClean="0"/>
              <a:t>self-management/self regulation skills, social judgement skills and acceptance of social diversities </a:t>
            </a:r>
            <a:r>
              <a:rPr lang="en-US" dirty="0" smtClean="0"/>
              <a:t>and complexities</a:t>
            </a:r>
          </a:p>
          <a:p>
            <a:pPr marL="0" indent="0">
              <a:buNone/>
            </a:pPr>
            <a:endParaRPr lang="en-US" dirty="0"/>
          </a:p>
          <a:p>
            <a:endParaRPr lang="en-US" dirty="0"/>
          </a:p>
        </p:txBody>
      </p:sp>
      <p:sp>
        <p:nvSpPr>
          <p:cNvPr id="3" name="Date Placeholder 2"/>
          <p:cNvSpPr>
            <a:spLocks noGrp="1"/>
          </p:cNvSpPr>
          <p:nvPr>
            <p:ph type="dt" sz="half" idx="10"/>
          </p:nvPr>
        </p:nvSpPr>
        <p:spPr/>
        <p:txBody>
          <a:bodyPr/>
          <a:lstStyle/>
          <a:p>
            <a:fld id="{818459D3-721E-4490-9A99-6653FA7EFA9B}" type="datetime1">
              <a:rPr lang="en-US" smtClean="0"/>
              <a:t>8/6/2018</a:t>
            </a:fld>
            <a:endParaRPr lang="en-US"/>
          </a:p>
        </p:txBody>
      </p:sp>
      <p:sp>
        <p:nvSpPr>
          <p:cNvPr id="4" name="Footer Placeholder 3"/>
          <p:cNvSpPr>
            <a:spLocks noGrp="1"/>
          </p:cNvSpPr>
          <p:nvPr>
            <p:ph type="ftr" sz="quarter" idx="11"/>
          </p:nvPr>
        </p:nvSpPr>
        <p:spPr/>
        <p:txBody>
          <a:bodyPr/>
          <a:lstStyle/>
          <a:p>
            <a:r>
              <a:rPr lang="en-US" smtClean="0"/>
              <a:t>gholdip</a:t>
            </a:r>
            <a:endParaRPr lang="en-US"/>
          </a:p>
        </p:txBody>
      </p:sp>
      <p:sp>
        <p:nvSpPr>
          <p:cNvPr id="5" name="Slide Number Placeholder 4"/>
          <p:cNvSpPr>
            <a:spLocks noGrp="1"/>
          </p:cNvSpPr>
          <p:nvPr>
            <p:ph type="sldNum" sz="quarter" idx="12"/>
          </p:nvPr>
        </p:nvSpPr>
        <p:spPr/>
        <p:txBody>
          <a:bodyPr>
            <a:normAutofit/>
          </a:bodyPr>
          <a:lstStyle/>
          <a:p>
            <a:fld id="{7A64D4D6-5358-4FDF-BC15-0294E82A79C1}" type="slidenum">
              <a:rPr lang="en-US" smtClean="0"/>
              <a:pPr/>
              <a:t>5</a:t>
            </a:fld>
            <a:endParaRPr lang="en-US"/>
          </a:p>
        </p:txBody>
      </p:sp>
      <p:sp>
        <p:nvSpPr>
          <p:cNvPr id="2" name="Title 1"/>
          <p:cNvSpPr>
            <a:spLocks noGrp="1"/>
          </p:cNvSpPr>
          <p:nvPr>
            <p:ph type="title"/>
          </p:nvPr>
        </p:nvSpPr>
        <p:spPr/>
        <p:txBody>
          <a:bodyPr>
            <a:normAutofit/>
          </a:bodyPr>
          <a:lstStyle/>
          <a:p>
            <a:r>
              <a:rPr lang="en-US" b="1" dirty="0" smtClean="0"/>
              <a:t>A professional</a:t>
            </a:r>
            <a:endParaRPr lang="en-US" b="1" dirty="0"/>
          </a:p>
        </p:txBody>
      </p:sp>
    </p:spTree>
    <p:extLst>
      <p:ext uri="{BB962C8B-B14F-4D97-AF65-F5344CB8AC3E}">
        <p14:creationId xmlns:p14="http://schemas.microsoft.com/office/powerpoint/2010/main" val="348332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fld id="{7A7B2248-5532-444F-81E0-C92D12280D85}" type="datetime1">
              <a:rPr lang="en-US" smtClean="0"/>
              <a:t>8/6/2018</a:t>
            </a:fld>
            <a:endParaRPr lang="en-US"/>
          </a:p>
        </p:txBody>
      </p:sp>
      <p:sp>
        <p:nvSpPr>
          <p:cNvPr id="5" name="Footer Placeholder 4"/>
          <p:cNvSpPr>
            <a:spLocks noGrp="1"/>
          </p:cNvSpPr>
          <p:nvPr>
            <p:ph type="ftr" sz="quarter" idx="11"/>
          </p:nvPr>
        </p:nvSpPr>
        <p:spPr/>
        <p:txBody>
          <a:bodyPr/>
          <a:lstStyle/>
          <a:p>
            <a:r>
              <a:rPr lang="en-US" smtClean="0"/>
              <a:t>gholdip</a:t>
            </a:r>
            <a:endParaRPr lang="en-US"/>
          </a:p>
        </p:txBody>
      </p:sp>
      <p:sp>
        <p:nvSpPr>
          <p:cNvPr id="6" name="Slide Number Placeholder 5"/>
          <p:cNvSpPr>
            <a:spLocks noGrp="1"/>
          </p:cNvSpPr>
          <p:nvPr>
            <p:ph type="sldNum" sz="quarter" idx="12"/>
          </p:nvPr>
        </p:nvSpPr>
        <p:spPr/>
        <p:txBody>
          <a:bodyPr/>
          <a:lstStyle/>
          <a:p>
            <a:fld id="{7A64D4D6-5358-4FDF-BC15-0294E82A79C1}" type="slidenum">
              <a:rPr lang="en-US" smtClean="0"/>
              <a:pPr/>
              <a:t>6</a:t>
            </a:fld>
            <a:endParaRPr lang="en-US"/>
          </a:p>
        </p:txBody>
      </p:sp>
      <p:sp>
        <p:nvSpPr>
          <p:cNvPr id="2" name="Title 1"/>
          <p:cNvSpPr>
            <a:spLocks noGrp="1"/>
          </p:cNvSpPr>
          <p:nvPr>
            <p:ph type="title"/>
          </p:nvPr>
        </p:nvSpPr>
        <p:spPr>
          <a:xfrm>
            <a:off x="1043608" y="701824"/>
            <a:ext cx="7024744" cy="710952"/>
          </a:xfrm>
        </p:spPr>
        <p:txBody>
          <a:bodyPr>
            <a:normAutofit fontScale="90000"/>
          </a:bodyPr>
          <a:lstStyle/>
          <a:p>
            <a:r>
              <a:rPr lang="en-US" dirty="0" smtClean="0"/>
              <a:t>Professional roles</a:t>
            </a:r>
            <a:endParaRPr lang="en-US" dirty="0"/>
          </a:p>
        </p:txBody>
      </p:sp>
      <p:pic>
        <p:nvPicPr>
          <p:cNvPr id="1026" name="Picture 2" descr="See the source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557219"/>
            <a:ext cx="7620000" cy="460851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187624" y="1844824"/>
            <a:ext cx="1800200" cy="646331"/>
          </a:xfrm>
          <a:prstGeom prst="rect">
            <a:avLst/>
          </a:prstGeom>
          <a:noFill/>
        </p:spPr>
        <p:txBody>
          <a:bodyPr wrap="square" rtlCol="0">
            <a:spAutoFit/>
          </a:bodyPr>
          <a:lstStyle/>
          <a:p>
            <a:r>
              <a:rPr lang="en-US" dirty="0" smtClean="0"/>
              <a:t>Educational leader</a:t>
            </a:r>
            <a:endParaRPr lang="en-US" dirty="0"/>
          </a:p>
        </p:txBody>
      </p:sp>
      <p:sp>
        <p:nvSpPr>
          <p:cNvPr id="11" name="TextBox 10"/>
          <p:cNvSpPr txBox="1"/>
          <p:nvPr/>
        </p:nvSpPr>
        <p:spPr>
          <a:xfrm>
            <a:off x="1871700" y="2574196"/>
            <a:ext cx="1260140" cy="646331"/>
          </a:xfrm>
          <a:prstGeom prst="rect">
            <a:avLst/>
          </a:prstGeom>
          <a:noFill/>
        </p:spPr>
        <p:txBody>
          <a:bodyPr wrap="square" rtlCol="0">
            <a:spAutoFit/>
          </a:bodyPr>
          <a:lstStyle/>
          <a:p>
            <a:r>
              <a:rPr lang="en-US" dirty="0" smtClean="0"/>
              <a:t>Creative thinker</a:t>
            </a:r>
            <a:endParaRPr lang="en-US" dirty="0"/>
          </a:p>
        </p:txBody>
      </p:sp>
      <p:sp>
        <p:nvSpPr>
          <p:cNvPr id="12" name="TextBox 11"/>
          <p:cNvSpPr txBox="1"/>
          <p:nvPr/>
        </p:nvSpPr>
        <p:spPr>
          <a:xfrm>
            <a:off x="6157837" y="2237407"/>
            <a:ext cx="2160240" cy="646331"/>
          </a:xfrm>
          <a:prstGeom prst="rect">
            <a:avLst/>
          </a:prstGeom>
          <a:noFill/>
        </p:spPr>
        <p:txBody>
          <a:bodyPr wrap="square" rtlCol="0">
            <a:spAutoFit/>
          </a:bodyPr>
          <a:lstStyle/>
          <a:p>
            <a:r>
              <a:rPr lang="en-US" dirty="0" smtClean="0"/>
              <a:t>Reflective practitioner</a:t>
            </a:r>
            <a:endParaRPr lang="en-US" dirty="0"/>
          </a:p>
        </p:txBody>
      </p:sp>
      <p:sp>
        <p:nvSpPr>
          <p:cNvPr id="13" name="TextBox 12"/>
          <p:cNvSpPr txBox="1"/>
          <p:nvPr/>
        </p:nvSpPr>
        <p:spPr>
          <a:xfrm>
            <a:off x="5354339" y="2946241"/>
            <a:ext cx="1584176" cy="646331"/>
          </a:xfrm>
          <a:prstGeom prst="rect">
            <a:avLst/>
          </a:prstGeom>
          <a:noFill/>
        </p:spPr>
        <p:txBody>
          <a:bodyPr wrap="square" rtlCol="0">
            <a:spAutoFit/>
          </a:bodyPr>
          <a:lstStyle/>
          <a:p>
            <a:r>
              <a:rPr lang="en-US" dirty="0" smtClean="0"/>
              <a:t>Problem solver</a:t>
            </a:r>
            <a:endParaRPr lang="en-US" dirty="0"/>
          </a:p>
        </p:txBody>
      </p:sp>
      <p:sp>
        <p:nvSpPr>
          <p:cNvPr id="14" name="TextBox 13"/>
          <p:cNvSpPr txBox="1"/>
          <p:nvPr/>
        </p:nvSpPr>
        <p:spPr>
          <a:xfrm>
            <a:off x="683568" y="3683933"/>
            <a:ext cx="2016224" cy="646331"/>
          </a:xfrm>
          <a:prstGeom prst="rect">
            <a:avLst/>
          </a:prstGeom>
          <a:noFill/>
        </p:spPr>
        <p:txBody>
          <a:bodyPr wrap="square" rtlCol="0">
            <a:spAutoFit/>
          </a:bodyPr>
          <a:lstStyle/>
          <a:p>
            <a:r>
              <a:rPr lang="en-US" dirty="0" smtClean="0"/>
              <a:t>Excellent communicator</a:t>
            </a:r>
            <a:endParaRPr lang="en-US" dirty="0"/>
          </a:p>
        </p:txBody>
      </p:sp>
      <p:sp>
        <p:nvSpPr>
          <p:cNvPr id="15" name="TextBox 14"/>
          <p:cNvSpPr txBox="1"/>
          <p:nvPr/>
        </p:nvSpPr>
        <p:spPr>
          <a:xfrm>
            <a:off x="6444208" y="4545994"/>
            <a:ext cx="1584176" cy="646331"/>
          </a:xfrm>
          <a:prstGeom prst="rect">
            <a:avLst/>
          </a:prstGeom>
          <a:noFill/>
        </p:spPr>
        <p:txBody>
          <a:bodyPr wrap="square" rtlCol="0">
            <a:spAutoFit/>
          </a:bodyPr>
          <a:lstStyle/>
          <a:p>
            <a:r>
              <a:rPr lang="en-US" dirty="0" smtClean="0"/>
              <a:t>Life-long learner</a:t>
            </a:r>
            <a:endParaRPr lang="en-US" dirty="0"/>
          </a:p>
        </p:txBody>
      </p:sp>
      <p:sp>
        <p:nvSpPr>
          <p:cNvPr id="16" name="TextBox 15"/>
          <p:cNvSpPr txBox="1"/>
          <p:nvPr/>
        </p:nvSpPr>
        <p:spPr>
          <a:xfrm>
            <a:off x="683568" y="4869160"/>
            <a:ext cx="2016224" cy="646331"/>
          </a:xfrm>
          <a:prstGeom prst="rect">
            <a:avLst/>
          </a:prstGeom>
          <a:noFill/>
        </p:spPr>
        <p:txBody>
          <a:bodyPr wrap="square" rtlCol="0">
            <a:spAutoFit/>
          </a:bodyPr>
          <a:lstStyle/>
          <a:p>
            <a:r>
              <a:rPr lang="en-US" dirty="0" smtClean="0"/>
              <a:t>Responsible team member</a:t>
            </a:r>
            <a:endParaRPr lang="en-US" dirty="0"/>
          </a:p>
        </p:txBody>
      </p:sp>
      <p:sp>
        <p:nvSpPr>
          <p:cNvPr id="18" name="TextBox 17"/>
          <p:cNvSpPr txBox="1"/>
          <p:nvPr/>
        </p:nvSpPr>
        <p:spPr>
          <a:xfrm>
            <a:off x="6444208" y="5515491"/>
            <a:ext cx="1859360" cy="646331"/>
          </a:xfrm>
          <a:prstGeom prst="rect">
            <a:avLst/>
          </a:prstGeom>
          <a:noFill/>
        </p:spPr>
        <p:txBody>
          <a:bodyPr wrap="square" rtlCol="0">
            <a:spAutoFit/>
          </a:bodyPr>
          <a:lstStyle/>
          <a:p>
            <a:r>
              <a:rPr lang="en-US" dirty="0" smtClean="0"/>
              <a:t>Multi-literate icon</a:t>
            </a:r>
            <a:endParaRPr lang="en-US" dirty="0"/>
          </a:p>
        </p:txBody>
      </p:sp>
      <p:sp>
        <p:nvSpPr>
          <p:cNvPr id="19" name="TextBox 18"/>
          <p:cNvSpPr txBox="1"/>
          <p:nvPr/>
        </p:nvSpPr>
        <p:spPr>
          <a:xfrm>
            <a:off x="4788024" y="1700808"/>
            <a:ext cx="3240360" cy="369332"/>
          </a:xfrm>
          <a:prstGeom prst="rect">
            <a:avLst/>
          </a:prstGeom>
          <a:noFill/>
        </p:spPr>
        <p:txBody>
          <a:bodyPr wrap="square" rtlCol="0">
            <a:spAutoFit/>
          </a:bodyPr>
          <a:lstStyle/>
          <a:p>
            <a:r>
              <a:rPr lang="en-US" dirty="0" smtClean="0"/>
              <a:t>Learning specialist</a:t>
            </a:r>
            <a:endParaRPr lang="en-US" dirty="0"/>
          </a:p>
        </p:txBody>
      </p:sp>
      <p:sp>
        <p:nvSpPr>
          <p:cNvPr id="20" name="TextBox 19"/>
          <p:cNvSpPr txBox="1"/>
          <p:nvPr/>
        </p:nvSpPr>
        <p:spPr>
          <a:xfrm>
            <a:off x="6648201" y="3360767"/>
            <a:ext cx="1643336" cy="646331"/>
          </a:xfrm>
          <a:prstGeom prst="rect">
            <a:avLst/>
          </a:prstGeom>
          <a:noFill/>
        </p:spPr>
        <p:txBody>
          <a:bodyPr wrap="square" rtlCol="0">
            <a:spAutoFit/>
          </a:bodyPr>
          <a:lstStyle/>
          <a:p>
            <a:r>
              <a:rPr lang="en-US" dirty="0" smtClean="0"/>
              <a:t>Relationship-builder</a:t>
            </a:r>
            <a:endParaRPr lang="en-US" dirty="0"/>
          </a:p>
        </p:txBody>
      </p:sp>
    </p:spTree>
    <p:extLst>
      <p:ext uri="{BB962C8B-B14F-4D97-AF65-F5344CB8AC3E}">
        <p14:creationId xmlns:p14="http://schemas.microsoft.com/office/powerpoint/2010/main" val="40939774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fld id="{7A7B2248-5532-444F-81E0-C92D12280D85}" type="datetime1">
              <a:rPr lang="en-US" smtClean="0"/>
              <a:t>8/6/2018</a:t>
            </a:fld>
            <a:endParaRPr lang="en-US"/>
          </a:p>
        </p:txBody>
      </p:sp>
      <p:sp>
        <p:nvSpPr>
          <p:cNvPr id="5" name="Footer Placeholder 4"/>
          <p:cNvSpPr>
            <a:spLocks noGrp="1"/>
          </p:cNvSpPr>
          <p:nvPr>
            <p:ph type="ftr" sz="quarter" idx="11"/>
          </p:nvPr>
        </p:nvSpPr>
        <p:spPr/>
        <p:txBody>
          <a:bodyPr/>
          <a:lstStyle/>
          <a:p>
            <a:r>
              <a:rPr lang="en-US" smtClean="0"/>
              <a:t>gholdip</a:t>
            </a:r>
            <a:endParaRPr lang="en-US"/>
          </a:p>
        </p:txBody>
      </p:sp>
      <p:sp>
        <p:nvSpPr>
          <p:cNvPr id="6" name="Slide Number Placeholder 5"/>
          <p:cNvSpPr>
            <a:spLocks noGrp="1"/>
          </p:cNvSpPr>
          <p:nvPr>
            <p:ph type="sldNum" sz="quarter" idx="12"/>
          </p:nvPr>
        </p:nvSpPr>
        <p:spPr/>
        <p:txBody>
          <a:bodyPr/>
          <a:lstStyle/>
          <a:p>
            <a:fld id="{7A64D4D6-5358-4FDF-BC15-0294E82A79C1}" type="slidenum">
              <a:rPr lang="en-US" smtClean="0"/>
              <a:pPr/>
              <a:t>7</a:t>
            </a:fld>
            <a:endParaRPr lang="en-US"/>
          </a:p>
        </p:txBody>
      </p:sp>
      <p:sp>
        <p:nvSpPr>
          <p:cNvPr id="2" name="Title 1"/>
          <p:cNvSpPr>
            <a:spLocks noGrp="1"/>
          </p:cNvSpPr>
          <p:nvPr>
            <p:ph type="title"/>
          </p:nvPr>
        </p:nvSpPr>
        <p:spPr/>
        <p:txBody>
          <a:bodyPr>
            <a:normAutofit/>
          </a:bodyPr>
          <a:lstStyle/>
          <a:p>
            <a:pPr algn="ctr"/>
            <a:r>
              <a:rPr lang="en-US" sz="3200" dirty="0" smtClean="0"/>
              <a:t>Educational professional’s operating sphere</a:t>
            </a:r>
            <a:endParaRPr lang="en-US" sz="3200" dirty="0"/>
          </a:p>
        </p:txBody>
      </p:sp>
      <p:graphicFrame>
        <p:nvGraphicFramePr>
          <p:cNvPr id="7" name="Diagram 6"/>
          <p:cNvGraphicFramePr/>
          <p:nvPr>
            <p:extLst>
              <p:ext uri="{D42A27DB-BD31-4B8C-83A1-F6EECF244321}">
                <p14:modId xmlns:p14="http://schemas.microsoft.com/office/powerpoint/2010/main" val="266138044"/>
              </p:ext>
            </p:extLst>
          </p:nvPr>
        </p:nvGraphicFramePr>
        <p:xfrm>
          <a:off x="539552" y="1556792"/>
          <a:ext cx="8208912"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Picture 2"/>
          <p:cNvPicPr>
            <a:picLocks noChangeAspect="1" noChangeArrowheads="1"/>
          </p:cNvPicPr>
          <p:nvPr/>
        </p:nvPicPr>
        <p:blipFill>
          <a:blip r:embed="rId8" cstate="print"/>
          <a:srcRect l="16561" t="51226" r="61038" b="23799"/>
          <a:stretch>
            <a:fillRect/>
          </a:stretch>
        </p:blipFill>
        <p:spPr bwMode="auto">
          <a:xfrm>
            <a:off x="395536" y="2852936"/>
            <a:ext cx="1656184" cy="1728192"/>
          </a:xfrm>
          <a:prstGeom prst="rect">
            <a:avLst/>
          </a:prstGeom>
          <a:noFill/>
          <a:ln w="9525">
            <a:noFill/>
            <a:miter lim="800000"/>
            <a:headEnd/>
            <a:tailEnd/>
          </a:ln>
        </p:spPr>
      </p:pic>
      <p:pic>
        <p:nvPicPr>
          <p:cNvPr id="9" name="Picture 2" descr="Image result for images for school"/>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92280" y="2708920"/>
            <a:ext cx="1656184" cy="153446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See the source imag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54868" y="5445735"/>
            <a:ext cx="1584176" cy="141086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s://thumbs.dreamstime.com/z/social-gathering-digital-tablet-communication-society-concept-56296649.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668344" y="5301208"/>
            <a:ext cx="1475656" cy="14080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3815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lgn="l"/>
            <a:r>
              <a:rPr lang="en-US" dirty="0"/>
              <a:t>UNDERSTANDING </a:t>
            </a:r>
            <a:br>
              <a:rPr lang="en-US" dirty="0"/>
            </a:br>
            <a:r>
              <a:rPr lang="en-US" dirty="0"/>
              <a:t/>
            </a:r>
            <a:br>
              <a:rPr lang="en-US" dirty="0"/>
            </a:br>
            <a:r>
              <a:rPr lang="en-US" dirty="0"/>
              <a:t>                CURRICULUM</a:t>
            </a:r>
          </a:p>
        </p:txBody>
      </p:sp>
      <p:sp>
        <p:nvSpPr>
          <p:cNvPr id="3" name="Text Placeholder 2"/>
          <p:cNvSpPr>
            <a:spLocks noGrp="1"/>
          </p:cNvSpPr>
          <p:nvPr>
            <p:ph type="body" idx="1"/>
          </p:nvPr>
        </p:nvSpPr>
        <p:spPr>
          <a:xfrm>
            <a:off x="3922713" y="2931712"/>
            <a:ext cx="4572000" cy="1145360"/>
          </a:xfrm>
        </p:spPr>
        <p:txBody>
          <a:bodyPr/>
          <a:lstStyle/>
          <a:p>
            <a:pPr marL="342900" indent="-342900">
              <a:buFont typeface="Wingdings" panose="05000000000000000000" pitchFamily="2" charset="2"/>
              <a:buChar char="q"/>
            </a:pPr>
            <a:r>
              <a:rPr lang="en-US" dirty="0" smtClean="0"/>
              <a:t>Curriculum as phenomenon</a:t>
            </a:r>
          </a:p>
          <a:p>
            <a:pPr marL="342900" indent="-342900">
              <a:buFont typeface="Wingdings" panose="05000000000000000000" pitchFamily="2" charset="2"/>
              <a:buChar char="q"/>
            </a:pPr>
            <a:r>
              <a:rPr lang="en-US" dirty="0" smtClean="0"/>
              <a:t>Curriculum as conception</a:t>
            </a:r>
            <a:endParaRPr lang="en-US" dirty="0"/>
          </a:p>
        </p:txBody>
      </p:sp>
      <p:sp>
        <p:nvSpPr>
          <p:cNvPr id="4" name="Date Placeholder 3"/>
          <p:cNvSpPr>
            <a:spLocks noGrp="1"/>
          </p:cNvSpPr>
          <p:nvPr>
            <p:ph type="dt" sz="half" idx="10"/>
          </p:nvPr>
        </p:nvSpPr>
        <p:spPr/>
        <p:txBody>
          <a:bodyPr/>
          <a:lstStyle/>
          <a:p>
            <a:fld id="{0356042B-F9AF-470A-B3D8-9A387C9A2CC3}" type="datetime1">
              <a:rPr lang="en-US" smtClean="0"/>
              <a:t>8/6/2018</a:t>
            </a:fld>
            <a:endParaRPr lang="en-US"/>
          </a:p>
        </p:txBody>
      </p:sp>
      <p:sp>
        <p:nvSpPr>
          <p:cNvPr id="5" name="Footer Placeholder 4"/>
          <p:cNvSpPr>
            <a:spLocks noGrp="1"/>
          </p:cNvSpPr>
          <p:nvPr>
            <p:ph type="ftr" sz="quarter" idx="11"/>
          </p:nvPr>
        </p:nvSpPr>
        <p:spPr/>
        <p:txBody>
          <a:bodyPr/>
          <a:lstStyle/>
          <a:p>
            <a:r>
              <a:rPr lang="en-US" smtClean="0"/>
              <a:t>gholdip</a:t>
            </a:r>
            <a:endParaRPr lang="en-US"/>
          </a:p>
        </p:txBody>
      </p:sp>
      <p:sp>
        <p:nvSpPr>
          <p:cNvPr id="6" name="Slide Number Placeholder 5"/>
          <p:cNvSpPr>
            <a:spLocks noGrp="1"/>
          </p:cNvSpPr>
          <p:nvPr>
            <p:ph type="sldNum" sz="quarter" idx="12"/>
          </p:nvPr>
        </p:nvSpPr>
        <p:spPr/>
        <p:txBody>
          <a:bodyPr/>
          <a:lstStyle/>
          <a:p>
            <a:fld id="{7A64D4D6-5358-4FDF-BC15-0294E82A79C1}" type="slidenum">
              <a:rPr lang="en-US" smtClean="0"/>
              <a:pPr/>
              <a:t>8</a:t>
            </a:fld>
            <a:endParaRPr lang="en-US"/>
          </a:p>
        </p:txBody>
      </p:sp>
    </p:spTree>
    <p:extLst>
      <p:ext uri="{BB962C8B-B14F-4D97-AF65-F5344CB8AC3E}">
        <p14:creationId xmlns:p14="http://schemas.microsoft.com/office/powerpoint/2010/main" val="23344437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q"/>
            </a:pPr>
            <a:r>
              <a:rPr lang="en-US" sz="4000" dirty="0" smtClean="0"/>
              <a:t>What is a curriculum?</a:t>
            </a:r>
          </a:p>
          <a:p>
            <a:pPr>
              <a:buFont typeface="Wingdings" panose="05000000000000000000" pitchFamily="2" charset="2"/>
              <a:buChar char="q"/>
            </a:pPr>
            <a:r>
              <a:rPr lang="en-US" sz="4000" dirty="0" smtClean="0"/>
              <a:t>Why may a curriculum be described as a phenomenon?</a:t>
            </a:r>
          </a:p>
          <a:p>
            <a:pPr>
              <a:buFont typeface="Wingdings" panose="05000000000000000000" pitchFamily="2" charset="2"/>
              <a:buChar char="q"/>
            </a:pPr>
            <a:r>
              <a:rPr lang="en-US" sz="4000" dirty="0" smtClean="0"/>
              <a:t>Is a curriculum the same as a syllabus?  </a:t>
            </a:r>
          </a:p>
          <a:p>
            <a:pPr>
              <a:buFont typeface="Wingdings" panose="05000000000000000000" pitchFamily="2" charset="2"/>
              <a:buChar char="q"/>
            </a:pPr>
            <a:r>
              <a:rPr lang="en-US" sz="4000" dirty="0" smtClean="0"/>
              <a:t>What are the differences?</a:t>
            </a:r>
          </a:p>
          <a:p>
            <a:pPr>
              <a:buFont typeface="Wingdings" panose="05000000000000000000" pitchFamily="2" charset="2"/>
              <a:buChar char="q"/>
            </a:pPr>
            <a:r>
              <a:rPr lang="en-US" sz="4000" dirty="0" smtClean="0"/>
              <a:t>Who takes responsibility for determining the curriculum?</a:t>
            </a:r>
          </a:p>
        </p:txBody>
      </p:sp>
      <p:sp>
        <p:nvSpPr>
          <p:cNvPr id="4" name="Date Placeholder 3"/>
          <p:cNvSpPr>
            <a:spLocks noGrp="1"/>
          </p:cNvSpPr>
          <p:nvPr>
            <p:ph type="dt" sz="half" idx="10"/>
          </p:nvPr>
        </p:nvSpPr>
        <p:spPr/>
        <p:txBody>
          <a:bodyPr/>
          <a:lstStyle/>
          <a:p>
            <a:fld id="{835D8F52-6696-4AE4-8B65-5E4DA21215A2}" type="datetime1">
              <a:rPr lang="en-US" smtClean="0"/>
              <a:t>8/6/2018</a:t>
            </a:fld>
            <a:endParaRPr lang="en-US"/>
          </a:p>
        </p:txBody>
      </p:sp>
      <p:sp>
        <p:nvSpPr>
          <p:cNvPr id="5" name="Footer Placeholder 4"/>
          <p:cNvSpPr>
            <a:spLocks noGrp="1"/>
          </p:cNvSpPr>
          <p:nvPr>
            <p:ph type="ftr" sz="quarter" idx="11"/>
          </p:nvPr>
        </p:nvSpPr>
        <p:spPr/>
        <p:txBody>
          <a:bodyPr/>
          <a:lstStyle/>
          <a:p>
            <a:r>
              <a:rPr lang="en-US" smtClean="0"/>
              <a:t>gholdip</a:t>
            </a:r>
            <a:endParaRPr lang="en-US"/>
          </a:p>
        </p:txBody>
      </p:sp>
      <p:sp>
        <p:nvSpPr>
          <p:cNvPr id="6" name="Slide Number Placeholder 5"/>
          <p:cNvSpPr>
            <a:spLocks noGrp="1"/>
          </p:cNvSpPr>
          <p:nvPr>
            <p:ph type="sldNum" sz="quarter" idx="12"/>
          </p:nvPr>
        </p:nvSpPr>
        <p:spPr/>
        <p:txBody>
          <a:bodyPr>
            <a:normAutofit/>
          </a:bodyPr>
          <a:lstStyle/>
          <a:p>
            <a:fld id="{7A64D4D6-5358-4FDF-BC15-0294E82A79C1}" type="slidenum">
              <a:rPr lang="en-US" smtClean="0"/>
              <a:pPr/>
              <a:t>9</a:t>
            </a:fld>
            <a:endParaRPr lang="en-US"/>
          </a:p>
        </p:txBody>
      </p:sp>
      <p:sp>
        <p:nvSpPr>
          <p:cNvPr id="2" name="Title 1"/>
          <p:cNvSpPr>
            <a:spLocks noGrp="1"/>
          </p:cNvSpPr>
          <p:nvPr>
            <p:ph type="title"/>
          </p:nvPr>
        </p:nvSpPr>
        <p:spPr>
          <a:xfrm>
            <a:off x="467544" y="188640"/>
            <a:ext cx="8229600" cy="1143000"/>
          </a:xfrm>
        </p:spPr>
        <p:txBody>
          <a:bodyPr>
            <a:normAutofit fontScale="90000"/>
          </a:bodyPr>
          <a:lstStyle/>
          <a:p>
            <a:pPr algn="ctr"/>
            <a:r>
              <a:rPr lang="en-US" dirty="0" smtClean="0"/>
              <a:t>Critical questions for understanding</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13965</TotalTime>
  <Words>1549</Words>
  <Application>Microsoft Office PowerPoint</Application>
  <PresentationFormat>On-screen Show (4:3)</PresentationFormat>
  <Paragraphs>375</Paragraphs>
  <Slides>37</Slides>
  <Notes>26</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Concourse</vt:lpstr>
      <vt:lpstr>UNDERSTANDING CURRICULUM</vt:lpstr>
      <vt:lpstr>Curriculum case study</vt:lpstr>
      <vt:lpstr>Curriculum case study</vt:lpstr>
      <vt:lpstr>Objectives</vt:lpstr>
      <vt:lpstr>A professional</vt:lpstr>
      <vt:lpstr>Professional roles</vt:lpstr>
      <vt:lpstr>Educational professional’s operating sphere</vt:lpstr>
      <vt:lpstr>UNDERSTANDING                   CURRICULUM</vt:lpstr>
      <vt:lpstr>Critical questions for understanding</vt:lpstr>
      <vt:lpstr>One definition of curriculum</vt:lpstr>
      <vt:lpstr>Curriculum vs syllabus</vt:lpstr>
      <vt:lpstr>Who determines the key parts of the curriculum?</vt:lpstr>
      <vt:lpstr> Essential Learning Outcomes   1999-2010                       </vt:lpstr>
      <vt:lpstr>Value outcomes and major curriculum objectives 2011-2015</vt:lpstr>
      <vt:lpstr> Expectations  of the curriculum in 2015-2016 </vt:lpstr>
      <vt:lpstr>Other determinants of curriculum</vt:lpstr>
      <vt:lpstr>Some fundamental questions for achieving understanding</vt:lpstr>
      <vt:lpstr>CURRICULUM FOUNDATIONS</vt:lpstr>
      <vt:lpstr>Educational philosophy and curriculum</vt:lpstr>
      <vt:lpstr>Educational sociology and curriculum</vt:lpstr>
      <vt:lpstr>Educational psychology and curriculum</vt:lpstr>
      <vt:lpstr>Educational history and curriculum</vt:lpstr>
      <vt:lpstr>Alternative conceptions of curriculum</vt:lpstr>
      <vt:lpstr>Typology 1- Curriculum that is </vt:lpstr>
      <vt:lpstr>Typology 2- Curriculum types </vt:lpstr>
      <vt:lpstr> Typology 3- Curriculum as more than a phenomenon  </vt:lpstr>
      <vt:lpstr>PowerPoint Presentation</vt:lpstr>
      <vt:lpstr>Teacher as role player</vt:lpstr>
      <vt:lpstr>Curriculum enactment defined</vt:lpstr>
      <vt:lpstr>Some enactment decisions</vt:lpstr>
      <vt:lpstr>Teacher as curriculum enactor</vt:lpstr>
      <vt:lpstr>What is the CIA relationship</vt:lpstr>
      <vt:lpstr>Teacher as CIA relationship agent</vt:lpstr>
      <vt:lpstr>Teacher as human being</vt:lpstr>
      <vt:lpstr>The human being meets the curriculum enactor</vt:lpstr>
      <vt:lpstr>Teachers as reflective practitioners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CURRICULUM</dc:title>
  <dc:creator>user</dc:creator>
  <cp:lastModifiedBy>Gaynelle Holdip</cp:lastModifiedBy>
  <cp:revision>264</cp:revision>
  <cp:lastPrinted>2012-07-24T17:25:25Z</cp:lastPrinted>
  <dcterms:created xsi:type="dcterms:W3CDTF">2012-07-19T10:16:40Z</dcterms:created>
  <dcterms:modified xsi:type="dcterms:W3CDTF">2018-08-07T01:17:29Z</dcterms:modified>
</cp:coreProperties>
</file>