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6.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7.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8.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9.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0.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1.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2.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3.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14.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 id="2147483808" r:id="rId2"/>
    <p:sldMasterId id="2147483825" r:id="rId3"/>
    <p:sldMasterId id="2147483842" r:id="rId4"/>
    <p:sldMasterId id="2147483859" r:id="rId5"/>
    <p:sldMasterId id="2147483876" r:id="rId6"/>
    <p:sldMasterId id="2147483893" r:id="rId7"/>
    <p:sldMasterId id="2147483910" r:id="rId8"/>
    <p:sldMasterId id="2147483927" r:id="rId9"/>
    <p:sldMasterId id="2147483944" r:id="rId10"/>
    <p:sldMasterId id="2147483961" r:id="rId11"/>
    <p:sldMasterId id="2147483978" r:id="rId12"/>
    <p:sldMasterId id="2147483995" r:id="rId13"/>
    <p:sldMasterId id="2147484012" r:id="rId14"/>
    <p:sldMasterId id="2147484029" r:id="rId15"/>
  </p:sldMasterIdLst>
  <p:notesMasterIdLst>
    <p:notesMasterId r:id="rId38"/>
  </p:notesMasterIdLst>
  <p:handoutMasterIdLst>
    <p:handoutMasterId r:id="rId39"/>
  </p:handoutMasterIdLst>
  <p:sldIdLst>
    <p:sldId id="259" r:id="rId16"/>
    <p:sldId id="260" r:id="rId17"/>
    <p:sldId id="266" r:id="rId18"/>
    <p:sldId id="267" r:id="rId19"/>
    <p:sldId id="268" r:id="rId20"/>
    <p:sldId id="265" r:id="rId21"/>
    <p:sldId id="269" r:id="rId22"/>
    <p:sldId id="283" r:id="rId23"/>
    <p:sldId id="282" r:id="rId24"/>
    <p:sldId id="286" r:id="rId25"/>
    <p:sldId id="285" r:id="rId26"/>
    <p:sldId id="287" r:id="rId27"/>
    <p:sldId id="288" r:id="rId28"/>
    <p:sldId id="291" r:id="rId29"/>
    <p:sldId id="290" r:id="rId30"/>
    <p:sldId id="293" r:id="rId31"/>
    <p:sldId id="292" r:id="rId32"/>
    <p:sldId id="294" r:id="rId33"/>
    <p:sldId id="295" r:id="rId34"/>
    <p:sldId id="296" r:id="rId35"/>
    <p:sldId id="297" r:id="rId36"/>
    <p:sldId id="298" r:id="rId37"/>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304" userDrawn="1">
          <p15:clr>
            <a:srgbClr val="A4A3A4"/>
          </p15:clr>
        </p15:guide>
        <p15:guide id="3" orient="horz" pos="4144" userDrawn="1">
          <p15:clr>
            <a:srgbClr val="A4A3A4"/>
          </p15:clr>
        </p15:guide>
        <p15:guide id="4" orient="horz" pos="3952" userDrawn="1">
          <p15:clr>
            <a:srgbClr val="A4A3A4"/>
          </p15:clr>
        </p15:guide>
        <p15:guide id="5" orient="horz" pos="1136" userDrawn="1">
          <p15:clr>
            <a:srgbClr val="A4A3A4"/>
          </p15:clr>
        </p15:guide>
        <p15:guide id="6" pos="3839" userDrawn="1">
          <p15:clr>
            <a:srgbClr val="A4A3A4"/>
          </p15:clr>
        </p15:guide>
        <p15:guide id="7" pos="191" userDrawn="1">
          <p15:clr>
            <a:srgbClr val="A4A3A4"/>
          </p15:clr>
        </p15:guide>
        <p15:guide id="8" pos="7486" userDrawn="1">
          <p15:clr>
            <a:srgbClr val="A4A3A4"/>
          </p15:clr>
        </p15:guide>
        <p15:guide id="9" pos="576" userDrawn="1">
          <p15:clr>
            <a:srgbClr val="A4A3A4"/>
          </p15:clr>
        </p15:guide>
        <p15:guide id="10" pos="710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84010" autoAdjust="0"/>
  </p:normalViewPr>
  <p:slideViewPr>
    <p:cSldViewPr>
      <p:cViewPr varScale="1">
        <p:scale>
          <a:sx n="98" d="100"/>
          <a:sy n="98" d="100"/>
        </p:scale>
        <p:origin x="786" y="72"/>
      </p:cViewPr>
      <p:guideLst>
        <p:guide orient="horz" pos="2160"/>
        <p:guide orient="horz" pos="304"/>
        <p:guide orient="horz" pos="4144"/>
        <p:guide orient="horz" pos="3952"/>
        <p:guide orient="horz" pos="1136"/>
        <p:guide pos="3839"/>
        <p:guide pos="191"/>
        <p:guide pos="7486"/>
        <p:guide pos="576"/>
        <p:guide pos="7102"/>
      </p:guideLst>
    </p:cSldViewPr>
  </p:slideViewPr>
  <p:notesTextViewPr>
    <p:cViewPr>
      <p:scale>
        <a:sx n="1" d="1"/>
        <a:sy n="1" d="1"/>
      </p:scale>
      <p:origin x="0" y="0"/>
    </p:cViewPr>
  </p:notesTextViewPr>
  <p:notesViewPr>
    <p:cSldViewPr showGuides="1">
      <p:cViewPr varScale="1">
        <p:scale>
          <a:sx n="76" d="100"/>
          <a:sy n="76" d="100"/>
        </p:scale>
        <p:origin x="16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handoutMaster" Target="handoutMasters/handoutMaster1.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4C6E1-AF92-4FB7-A013-0B520EBC30AE}" type="datetimeFigureOut">
              <a:rPr lang="en-US"/>
              <a:pPr/>
              <a:t>8/21/2018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52D9BF-D574-4807-B36C-9E2A025BE826}" type="slidenum">
              <a:rPr/>
              <a:pPr/>
              <a:t>‹#›</a:t>
            </a:fld>
            <a:endParaRPr/>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10850-0874-4A61-99B4-D613C5E8D9EA}" type="datetimeFigureOut">
              <a:rPr lang="en-US"/>
              <a:pPr/>
              <a:t>8/21/2018</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1EC53-F507-411E-9ADC-FBCFECE09D3D}" type="slidenum">
              <a:rPr/>
              <a:pPr/>
              <a:t>‹#›</a:t>
            </a:fld>
            <a:endParaRPr/>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session is intended to assist you in finding</a:t>
            </a:r>
            <a:r>
              <a:rPr lang="en-US" baseline="0" dirty="0" smtClean="0"/>
              <a:t> and developing a research focus.  I know you’ve started thinking of issues to research, so this session is intended to help you fine tune and move to the next stage of the Action Research cycle.</a:t>
            </a:r>
          </a:p>
          <a:p>
            <a:endParaRPr lang="en-US" baseline="0" dirty="0" smtClean="0"/>
          </a:p>
        </p:txBody>
      </p:sp>
      <p:sp>
        <p:nvSpPr>
          <p:cNvPr id="4" name="Slide Number Placeholder 3"/>
          <p:cNvSpPr>
            <a:spLocks noGrp="1"/>
          </p:cNvSpPr>
          <p:nvPr>
            <p:ph type="sldNum" sz="quarter" idx="10"/>
          </p:nvPr>
        </p:nvSpPr>
        <p:spPr/>
        <p:txBody>
          <a:bodyPr/>
          <a:lstStyle/>
          <a:p>
            <a:fld id="{9E11EC53-F507-411E-9ADC-FBCFECE09D3D}" type="slidenum">
              <a:rPr lang="en-US" smtClean="0"/>
              <a:pPr/>
              <a:t>1</a:t>
            </a:fld>
            <a:endParaRPr lang="en-US"/>
          </a:p>
        </p:txBody>
      </p:sp>
    </p:spTree>
    <p:extLst>
      <p:ext uri="{BB962C8B-B14F-4D97-AF65-F5344CB8AC3E}">
        <p14:creationId xmlns:p14="http://schemas.microsoft.com/office/powerpoint/2010/main" val="2908644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314" indent="-361314">
              <a:buAutoNum type="alphaLcParenBoth"/>
            </a:pPr>
            <a:endParaRPr lang="en-US" baseline="0" dirty="0" smtClean="0">
              <a:solidFill>
                <a:schemeClr val="tx1"/>
              </a:solidFill>
            </a:endParaRPr>
          </a:p>
          <a:p>
            <a:pPr marL="361314" indent="-361314" defTabSz="1284447">
              <a:defRPr/>
            </a:pPr>
            <a:r>
              <a:rPr lang="en-US" dirty="0" smtClean="0">
                <a:solidFill>
                  <a:schemeClr val="tx1"/>
                </a:solidFill>
              </a:rPr>
              <a:t>*</a:t>
            </a:r>
            <a:r>
              <a:rPr lang="en-US" baseline="0" dirty="0" smtClean="0">
                <a:solidFill>
                  <a:schemeClr val="tx1"/>
                </a:solidFill>
              </a:rPr>
              <a:t> </a:t>
            </a:r>
            <a:r>
              <a:rPr lang="en-US" dirty="0" smtClean="0">
                <a:solidFill>
                  <a:schemeClr val="tx1"/>
                </a:solidFill>
              </a:rPr>
              <a:t>If you use interviews as a data-collection</a:t>
            </a:r>
            <a:r>
              <a:rPr lang="en-US" baseline="0" dirty="0" smtClean="0">
                <a:solidFill>
                  <a:schemeClr val="tx1"/>
                </a:solidFill>
              </a:rPr>
              <a:t> method, then your interview questions would be informed by your guiding research question.</a:t>
            </a:r>
          </a:p>
          <a:p>
            <a:pPr marL="361314" indent="-361314" defTabSz="1284447">
              <a:defRPr/>
            </a:pPr>
            <a:endParaRPr lang="en-US" dirty="0" smtClean="0">
              <a:solidFill>
                <a:schemeClr val="tx1"/>
              </a:solidFill>
            </a:endParaRPr>
          </a:p>
          <a:p>
            <a:pPr marL="361314" indent="-361314" defTabSz="1284447">
              <a:defRPr/>
            </a:pPr>
            <a:r>
              <a:rPr lang="en-US" dirty="0" smtClean="0">
                <a:solidFill>
                  <a:schemeClr val="tx1"/>
                </a:solidFill>
              </a:rPr>
              <a:t>**  So</a:t>
            </a:r>
            <a:r>
              <a:rPr lang="en-US" baseline="0" dirty="0" smtClean="0">
                <a:solidFill>
                  <a:schemeClr val="tx1"/>
                </a:solidFill>
              </a:rPr>
              <a:t> from just reading the research questions, one can tell to what extent the study is doable or answerable.</a:t>
            </a:r>
            <a:endParaRPr lang="en-US" dirty="0" smtClean="0">
              <a:solidFill>
                <a:schemeClr val="tx1"/>
              </a:solidFill>
            </a:endParaRPr>
          </a:p>
          <a:p>
            <a:pPr marL="361314" indent="-361314"/>
            <a:endParaRPr lang="en-US" baseline="0" dirty="0" smtClean="0">
              <a:solidFill>
                <a:schemeClr val="tx1"/>
              </a:solidFill>
            </a:endParaRPr>
          </a:p>
          <a:p>
            <a:pPr marL="361314" indent="-361314">
              <a:buAutoNum type="alphaLcParenBoth"/>
            </a:pPr>
            <a:endParaRPr lang="en-US" baseline="0" dirty="0" smtClean="0">
              <a:solidFill>
                <a:schemeClr val="tx1"/>
              </a:solidFill>
            </a:endParaRPr>
          </a:p>
          <a:p>
            <a:pPr marL="361314" indent="-361314">
              <a:buAutoNum type="alphaLcParenBoth"/>
            </a:pPr>
            <a:r>
              <a:rPr lang="en-US" baseline="0" dirty="0" smtClean="0">
                <a:solidFill>
                  <a:schemeClr val="tx1"/>
                </a:solidFill>
              </a:rPr>
              <a:t>Why are my students not getting trigonometry?</a:t>
            </a:r>
          </a:p>
          <a:p>
            <a:pPr marL="361314" indent="-361314">
              <a:buAutoNum type="alphaLcParenBoth"/>
            </a:pPr>
            <a:endParaRPr lang="en-US" baseline="0" dirty="0" smtClean="0">
              <a:solidFill>
                <a:schemeClr val="tx1"/>
              </a:solidFill>
            </a:endParaRPr>
          </a:p>
          <a:p>
            <a:pPr marL="361314" indent="-361314">
              <a:buAutoNum type="alphaLcParenBoth"/>
            </a:pPr>
            <a:r>
              <a:rPr lang="en-US" baseline="0" dirty="0" smtClean="0">
                <a:solidFill>
                  <a:schemeClr val="tx1"/>
                </a:solidFill>
              </a:rPr>
              <a:t>What should I do when my students disrupt my lesson?</a:t>
            </a:r>
          </a:p>
          <a:p>
            <a:pPr marL="361314" indent="-361314">
              <a:buAutoNum type="alphaLcParenBoth"/>
            </a:pPr>
            <a:endParaRPr lang="en-US" baseline="0" dirty="0" smtClean="0">
              <a:solidFill>
                <a:schemeClr val="tx1"/>
              </a:solidFill>
            </a:endParaRPr>
          </a:p>
          <a:p>
            <a:pPr marL="361314" indent="-361314">
              <a:buAutoNum type="alphaLcParenBoth"/>
            </a:pPr>
            <a:endParaRPr lang="en-US" baseline="0" dirty="0" smtClean="0">
              <a:solidFill>
                <a:schemeClr val="tx1"/>
              </a:solidFill>
            </a:endParaRPr>
          </a:p>
          <a:p>
            <a:pPr marL="361314" indent="-361314">
              <a:buAutoNum type="alphaLcParenBoth"/>
            </a:pPr>
            <a:endParaRPr lang="en-US" baseline="0" dirty="0" smtClean="0">
              <a:solidFill>
                <a:schemeClr val="tx1"/>
              </a:solidFill>
            </a:endParaRPr>
          </a:p>
          <a:p>
            <a:pPr marL="361314" indent="-361314">
              <a:buAutoNum type="alphaLcParenBoth"/>
            </a:pPr>
            <a:endParaRPr lang="en-US" dirty="0">
              <a:solidFill>
                <a:schemeClr val="tx1"/>
              </a:solidFill>
            </a:endParaRPr>
          </a:p>
        </p:txBody>
      </p:sp>
      <p:sp>
        <p:nvSpPr>
          <p:cNvPr id="4" name="Slide Number Placeholder 3"/>
          <p:cNvSpPr>
            <a:spLocks noGrp="1"/>
          </p:cNvSpPr>
          <p:nvPr>
            <p:ph type="sldNum" sz="quarter" idx="10"/>
          </p:nvPr>
        </p:nvSpPr>
        <p:spPr/>
        <p:txBody>
          <a:bodyPr/>
          <a:lstStyle/>
          <a:p>
            <a:fld id="{9E11EC53-F507-411E-9ADC-FBCFECE09D3D}"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846569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  Ensure the questions are not too broad or too narrow.</a:t>
            </a:r>
          </a:p>
          <a:p>
            <a:endParaRPr lang="en-US" dirty="0" smtClean="0">
              <a:solidFill>
                <a:schemeClr val="tx1"/>
              </a:solidFill>
            </a:endParaRPr>
          </a:p>
          <a:p>
            <a:r>
              <a:rPr lang="en-US" dirty="0" smtClean="0">
                <a:solidFill>
                  <a:schemeClr val="tx1"/>
                </a:solidFill>
              </a:rPr>
              <a:t>**  If you use interviews as a data-collection</a:t>
            </a:r>
            <a:r>
              <a:rPr lang="en-US" baseline="0" dirty="0" smtClean="0">
                <a:solidFill>
                  <a:schemeClr val="tx1"/>
                </a:solidFill>
              </a:rPr>
              <a:t> method, then your interview questions would be informed by your guiding research question.</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9E11EC53-F507-411E-9ADC-FBCFECE09D3D}"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509336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314" indent="-361314">
              <a:buAutoNum type="alphaLcParenBoth"/>
            </a:pPr>
            <a:r>
              <a:rPr lang="en-US" baseline="0" dirty="0" smtClean="0">
                <a:solidFill>
                  <a:schemeClr val="tx1"/>
                </a:solidFill>
              </a:rPr>
              <a:t>(</a:t>
            </a:r>
            <a:r>
              <a:rPr lang="en-US" baseline="0" dirty="0" err="1" smtClean="0">
                <a:solidFill>
                  <a:schemeClr val="tx1"/>
                </a:solidFill>
              </a:rPr>
              <a:t>i</a:t>
            </a:r>
            <a:r>
              <a:rPr lang="en-US" baseline="0" dirty="0" smtClean="0">
                <a:solidFill>
                  <a:schemeClr val="tx1"/>
                </a:solidFill>
              </a:rPr>
              <a:t>) Why are my students not getting trigonometry?</a:t>
            </a:r>
          </a:p>
          <a:p>
            <a:pPr marL="361314" indent="-361314"/>
            <a:r>
              <a:rPr lang="en-US" baseline="0" dirty="0" smtClean="0">
                <a:solidFill>
                  <a:schemeClr val="tx1"/>
                </a:solidFill>
              </a:rPr>
              <a:t>	(ii) Why is there so much noise across the school during class time?</a:t>
            </a:r>
          </a:p>
          <a:p>
            <a:pPr marL="361314" indent="-361314">
              <a:buAutoNum type="alphaLcParenBoth"/>
            </a:pPr>
            <a:endParaRPr lang="en-US" baseline="0" dirty="0" smtClean="0">
              <a:solidFill>
                <a:schemeClr val="tx1"/>
              </a:solidFill>
            </a:endParaRPr>
          </a:p>
          <a:p>
            <a:pPr marL="361314" indent="-361314"/>
            <a:r>
              <a:rPr lang="en-US" baseline="0" dirty="0" smtClean="0">
                <a:solidFill>
                  <a:schemeClr val="tx1"/>
                </a:solidFill>
              </a:rPr>
              <a:t>(b) 	(</a:t>
            </a:r>
            <a:r>
              <a:rPr lang="en-US" baseline="0" dirty="0" err="1" smtClean="0">
                <a:solidFill>
                  <a:schemeClr val="tx1"/>
                </a:solidFill>
              </a:rPr>
              <a:t>i</a:t>
            </a:r>
            <a:r>
              <a:rPr lang="en-US" baseline="0" dirty="0" smtClean="0">
                <a:solidFill>
                  <a:schemeClr val="tx1"/>
                </a:solidFill>
              </a:rPr>
              <a:t>) What should I do when my students disrupt my lesson?</a:t>
            </a:r>
          </a:p>
          <a:p>
            <a:pPr marL="361314" indent="-361314"/>
            <a:r>
              <a:rPr lang="en-US" baseline="0" dirty="0" smtClean="0">
                <a:solidFill>
                  <a:schemeClr val="tx1"/>
                </a:solidFill>
              </a:rPr>
              <a:t>	(ii) What is the effect of incorporating math </a:t>
            </a:r>
            <a:r>
              <a:rPr lang="en-US" baseline="0" dirty="0" err="1" smtClean="0">
                <a:solidFill>
                  <a:schemeClr val="tx1"/>
                </a:solidFill>
              </a:rPr>
              <a:t>manipulatives</a:t>
            </a:r>
            <a:r>
              <a:rPr lang="en-US" baseline="0" dirty="0" smtClean="0">
                <a:solidFill>
                  <a:schemeClr val="tx1"/>
                </a:solidFill>
              </a:rPr>
              <a:t> into problem-solving activities on student performance on problem-solving tests?</a:t>
            </a:r>
          </a:p>
          <a:p>
            <a:pPr marL="361314" indent="-361314"/>
            <a:endParaRPr lang="en-US" baseline="0" dirty="0" smtClean="0">
              <a:solidFill>
                <a:schemeClr val="tx1"/>
              </a:solidFill>
            </a:endParaRPr>
          </a:p>
          <a:p>
            <a:pPr marL="361314" indent="-361314">
              <a:buAutoNum type="alphaLcParenBoth" startAt="3"/>
            </a:pPr>
            <a:r>
              <a:rPr lang="en-US" baseline="0" dirty="0" smtClean="0">
                <a:solidFill>
                  <a:schemeClr val="tx1"/>
                </a:solidFill>
              </a:rPr>
              <a:t>(</a:t>
            </a:r>
            <a:r>
              <a:rPr lang="en-US" baseline="0" dirty="0" err="1" smtClean="0">
                <a:solidFill>
                  <a:schemeClr val="tx1"/>
                </a:solidFill>
              </a:rPr>
              <a:t>i</a:t>
            </a:r>
            <a:r>
              <a:rPr lang="en-US" baseline="0" dirty="0" smtClean="0">
                <a:solidFill>
                  <a:schemeClr val="tx1"/>
                </a:solidFill>
              </a:rPr>
              <a:t>) How can I get my students to transfer their problem-solving skills to other curriculum areas?</a:t>
            </a:r>
          </a:p>
          <a:p>
            <a:pPr marL="361314" indent="-361314"/>
            <a:r>
              <a:rPr lang="en-US" baseline="0" dirty="0" smtClean="0">
                <a:solidFill>
                  <a:schemeClr val="tx1"/>
                </a:solidFill>
              </a:rPr>
              <a:t>	(ii) How does teaching students to identify literary devices assist their understanding of literary texts?</a:t>
            </a:r>
          </a:p>
          <a:p>
            <a:pPr marL="361314" indent="-361314"/>
            <a:endParaRPr lang="en-US" baseline="0" dirty="0" smtClean="0">
              <a:solidFill>
                <a:schemeClr val="tx1"/>
              </a:solidFill>
            </a:endParaRPr>
          </a:p>
          <a:p>
            <a:pPr marL="361314" indent="-361314"/>
            <a:r>
              <a:rPr lang="en-US" baseline="0" dirty="0" smtClean="0">
                <a:solidFill>
                  <a:schemeClr val="tx1"/>
                </a:solidFill>
              </a:rPr>
              <a:t>(d)	(</a:t>
            </a:r>
            <a:r>
              <a:rPr lang="en-US" baseline="0" dirty="0" err="1" smtClean="0">
                <a:solidFill>
                  <a:schemeClr val="tx1"/>
                </a:solidFill>
              </a:rPr>
              <a:t>i</a:t>
            </a:r>
            <a:r>
              <a:rPr lang="en-US" baseline="0" dirty="0" smtClean="0">
                <a:solidFill>
                  <a:schemeClr val="tx1"/>
                </a:solidFill>
              </a:rPr>
              <a:t>) Does exposing new teachers to classroom management strategies assist them in more effectively managing their classes? </a:t>
            </a:r>
          </a:p>
          <a:p>
            <a:pPr marL="361314" indent="-361314"/>
            <a:endParaRPr lang="en-US" baseline="0" dirty="0" smtClean="0">
              <a:solidFill>
                <a:schemeClr val="tx1"/>
              </a:solidFill>
            </a:endParaRPr>
          </a:p>
          <a:p>
            <a:pPr marL="361314" indent="-361314"/>
            <a:r>
              <a:rPr lang="en-US" baseline="0" dirty="0" smtClean="0">
                <a:solidFill>
                  <a:schemeClr val="tx1"/>
                </a:solidFill>
              </a:rPr>
              <a:t>ALL OF THESE EXAMPLES MAY NEED TWEAKING FOR USE IN AN ACTION RESEARCH PROJECT, BUT THEY ARE HELPFUL IN BEGINNING TO FRAME YOUR STUDY IDEAS.</a:t>
            </a:r>
          </a:p>
          <a:p>
            <a:pPr marL="361314" indent="-361314">
              <a:buAutoNum type="alphaLcParenBoth"/>
            </a:pPr>
            <a:endParaRPr lang="en-US" baseline="0" dirty="0" smtClean="0">
              <a:solidFill>
                <a:schemeClr val="tx1"/>
              </a:solidFill>
            </a:endParaRPr>
          </a:p>
          <a:p>
            <a:pPr marL="361314" indent="-361314">
              <a:buAutoNum type="alphaLcParenBoth"/>
            </a:pPr>
            <a:endParaRPr lang="en-US" baseline="0" dirty="0" smtClean="0">
              <a:solidFill>
                <a:schemeClr val="tx1"/>
              </a:solidFill>
            </a:endParaRPr>
          </a:p>
          <a:p>
            <a:pPr marL="361314" indent="-361314">
              <a:buAutoNum type="alphaLcParenBoth"/>
            </a:pPr>
            <a:endParaRPr lang="en-US" baseline="0" dirty="0" smtClean="0">
              <a:solidFill>
                <a:schemeClr val="tx1"/>
              </a:solidFill>
            </a:endParaRPr>
          </a:p>
          <a:p>
            <a:pPr marL="361314" indent="-361314">
              <a:buAutoNum type="alphaLcParenBoth"/>
            </a:pPr>
            <a:endParaRPr lang="en-US" dirty="0">
              <a:solidFill>
                <a:schemeClr val="tx1"/>
              </a:solidFill>
            </a:endParaRPr>
          </a:p>
        </p:txBody>
      </p:sp>
      <p:sp>
        <p:nvSpPr>
          <p:cNvPr id="4" name="Slide Number Placeholder 3"/>
          <p:cNvSpPr>
            <a:spLocks noGrp="1"/>
          </p:cNvSpPr>
          <p:nvPr>
            <p:ph type="sldNum" sz="quarter" idx="10"/>
          </p:nvPr>
        </p:nvSpPr>
        <p:spPr/>
        <p:txBody>
          <a:bodyPr/>
          <a:lstStyle/>
          <a:p>
            <a:fld id="{9E11EC53-F507-411E-9ADC-FBCFECE09D3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21439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1EC53-F507-411E-9ADC-FBCFECE09D3D}" type="slidenum">
              <a:rPr lang="en-US" smtClean="0"/>
              <a:pPr/>
              <a:t>13</a:t>
            </a:fld>
            <a:endParaRPr lang="en-US"/>
          </a:p>
        </p:txBody>
      </p:sp>
    </p:spTree>
    <p:extLst>
      <p:ext uri="{BB962C8B-B14F-4D97-AF65-F5344CB8AC3E}">
        <p14:creationId xmlns:p14="http://schemas.microsoft.com/office/powerpoint/2010/main" val="262430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None/>
            </a:pPr>
            <a:r>
              <a:rPr lang="en-US" dirty="0" smtClean="0">
                <a:solidFill>
                  <a:schemeClr val="tx1"/>
                </a:solidFill>
              </a:rPr>
              <a:t>It is too verbose.  If yours look anything like this, then you already know that you need a draft no. 2.</a:t>
            </a:r>
            <a:r>
              <a:rPr lang="en-US" baseline="0" dirty="0" smtClean="0">
                <a:solidFill>
                  <a:schemeClr val="tx1"/>
                </a:solidFill>
              </a:rPr>
              <a:t>  Please keep your drafts!</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9E11EC53-F507-411E-9ADC-FBCFECE09D3D}" type="slidenum">
              <a:rPr lang="en-US" smtClean="0"/>
              <a:pPr/>
              <a:t>14</a:t>
            </a:fld>
            <a:endParaRPr lang="en-US"/>
          </a:p>
        </p:txBody>
      </p:sp>
    </p:spTree>
    <p:extLst>
      <p:ext uri="{BB962C8B-B14F-4D97-AF65-F5344CB8AC3E}">
        <p14:creationId xmlns:p14="http://schemas.microsoft.com/office/powerpoint/2010/main" val="3829264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9E11EC53-F507-411E-9ADC-FBCFECE09D3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612851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 at the rewrite</a:t>
            </a:r>
            <a:endParaRPr lang="en-US" dirty="0"/>
          </a:p>
        </p:txBody>
      </p:sp>
      <p:sp>
        <p:nvSpPr>
          <p:cNvPr id="4" name="Slide Number Placeholder 3"/>
          <p:cNvSpPr>
            <a:spLocks noGrp="1"/>
          </p:cNvSpPr>
          <p:nvPr>
            <p:ph type="sldNum" sz="quarter" idx="10"/>
          </p:nvPr>
        </p:nvSpPr>
        <p:spPr/>
        <p:txBody>
          <a:bodyPr/>
          <a:lstStyle/>
          <a:p>
            <a:fld id="{9E11EC53-F507-411E-9ADC-FBCFECE09D3D}"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26590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E11EC53-F507-411E-9ADC-FBCFECE09D3D}"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1629099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E11EC53-F507-411E-9ADC-FBCFECE09D3D}"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270343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314" indent="-361314">
              <a:buAutoNum type="arabicPeriod"/>
            </a:pPr>
            <a:r>
              <a:rPr lang="en-GB" dirty="0" smtClean="0"/>
              <a:t>To what extent does teachers’ use of book talking encourage/increase</a:t>
            </a:r>
            <a:r>
              <a:rPr lang="en-GB" baseline="0" dirty="0" smtClean="0"/>
              <a:t> </a:t>
            </a:r>
            <a:r>
              <a:rPr lang="en-GB" dirty="0" smtClean="0"/>
              <a:t>pleasure reading of reluctant readers?</a:t>
            </a:r>
          </a:p>
          <a:p>
            <a:pPr marL="361314" indent="-361314">
              <a:buAutoNum type="arabicPeriod"/>
            </a:pPr>
            <a:r>
              <a:rPr lang="en-GB" dirty="0" smtClean="0"/>
              <a:t>How might Science teachers’ use of an inquiry-based approach improve form 2 students’ cognitive engagement?</a:t>
            </a:r>
          </a:p>
          <a:p>
            <a:pPr marL="361314" indent="-361314">
              <a:buAutoNum type="arabicPeriod"/>
            </a:pPr>
            <a:r>
              <a:rPr lang="en-GB" dirty="0" smtClean="0"/>
              <a:t>What</a:t>
            </a:r>
            <a:r>
              <a:rPr lang="en-GB" baseline="0" dirty="0" smtClean="0"/>
              <a:t> impact/influence does the use of Math </a:t>
            </a:r>
            <a:r>
              <a:rPr lang="en-GB" baseline="0" dirty="0" err="1" smtClean="0"/>
              <a:t>manipulatives</a:t>
            </a:r>
            <a:r>
              <a:rPr lang="en-GB" baseline="0" dirty="0" smtClean="0"/>
              <a:t> have on underperforming form 1 students’ concept mastery?</a:t>
            </a:r>
          </a:p>
          <a:p>
            <a:r>
              <a:rPr lang="en-GB" baseline="0" dirty="0" smtClean="0"/>
              <a:t>You try </a:t>
            </a:r>
            <a:r>
              <a:rPr lang="en-GB" baseline="0" smtClean="0"/>
              <a:t>the last two!!! </a:t>
            </a:r>
            <a:endParaRPr lang="en-GB" dirty="0"/>
          </a:p>
        </p:txBody>
      </p:sp>
      <p:sp>
        <p:nvSpPr>
          <p:cNvPr id="4" name="Slide Number Placeholder 3"/>
          <p:cNvSpPr>
            <a:spLocks noGrp="1"/>
          </p:cNvSpPr>
          <p:nvPr>
            <p:ph type="sldNum" sz="quarter" idx="10"/>
          </p:nvPr>
        </p:nvSpPr>
        <p:spPr/>
        <p:txBody>
          <a:bodyPr/>
          <a:lstStyle/>
          <a:p>
            <a:fld id="{9E11EC53-F507-411E-9ADC-FBCFECE09D3D}"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1821777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Before we can develop and define a research focus, there is need to find one first.  </a:t>
            </a:r>
          </a:p>
          <a:p>
            <a:endParaRPr lang="en-US" dirty="0" smtClean="0">
              <a:solidFill>
                <a:schemeClr val="tx1"/>
              </a:solidFill>
            </a:endParaRPr>
          </a:p>
          <a:p>
            <a:r>
              <a:rPr lang="en-US" dirty="0" smtClean="0">
                <a:solidFill>
                  <a:schemeClr val="tx1"/>
                </a:solidFill>
              </a:rPr>
              <a:t>To assist with finding a focus, we’ll be using a technique known as the Nominal Group Technique, which remains true to the collaborative nature of Action Research.  Once we narrow our focus, we will work on developing that focus.</a:t>
            </a:r>
          </a:p>
          <a:p>
            <a:endParaRPr lang="en-US" dirty="0" smtClean="0">
              <a:solidFill>
                <a:schemeClr val="tx1"/>
              </a:solidFill>
            </a:endParaRPr>
          </a:p>
          <a:p>
            <a:r>
              <a:rPr lang="en-US" dirty="0" smtClean="0">
                <a:solidFill>
                  <a:schemeClr val="tx1"/>
                </a:solidFill>
              </a:rPr>
              <a:t>Remember Action research is collaborative.  You need to bounce off your thoughts off</a:t>
            </a:r>
            <a:r>
              <a:rPr lang="en-US" baseline="0" dirty="0" smtClean="0">
                <a:solidFill>
                  <a:schemeClr val="tx1"/>
                </a:solidFill>
              </a:rPr>
              <a:t> others and get their take on the situations at your schools.</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9E11EC53-F507-411E-9ADC-FBCFECE09D3D}" type="slidenum">
              <a:rPr lang="en-US" smtClean="0"/>
              <a:pPr/>
              <a:t>2</a:t>
            </a:fld>
            <a:endParaRPr lang="en-US"/>
          </a:p>
        </p:txBody>
      </p:sp>
    </p:spTree>
    <p:extLst>
      <p:ext uri="{BB962C8B-B14F-4D97-AF65-F5344CB8AC3E}">
        <p14:creationId xmlns:p14="http://schemas.microsoft.com/office/powerpoint/2010/main" val="3845932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groups – one question each.  Weigh these research questions</a:t>
            </a:r>
            <a:r>
              <a:rPr lang="en-US" dirty="0" smtClean="0"/>
              <a:t>.  </a:t>
            </a:r>
          </a:p>
          <a:p>
            <a:endParaRPr lang="en-US" dirty="0" smtClean="0"/>
          </a:p>
          <a:p>
            <a:r>
              <a:rPr lang="en-US" dirty="0" smtClean="0"/>
              <a:t>Tutor’s may wish to provide at</a:t>
            </a:r>
            <a:r>
              <a:rPr lang="en-US" baseline="0" dirty="0" smtClean="0"/>
              <a:t> this point </a:t>
            </a:r>
            <a:r>
              <a:rPr lang="en-US" dirty="0" smtClean="0"/>
              <a:t>examples of good RQs within their subject disciplines,</a:t>
            </a:r>
            <a:endParaRPr lang="en-US" dirty="0"/>
          </a:p>
        </p:txBody>
      </p:sp>
      <p:sp>
        <p:nvSpPr>
          <p:cNvPr id="4" name="Slide Number Placeholder 3"/>
          <p:cNvSpPr>
            <a:spLocks noGrp="1"/>
          </p:cNvSpPr>
          <p:nvPr>
            <p:ph type="sldNum" sz="quarter" idx="10"/>
          </p:nvPr>
        </p:nvSpPr>
        <p:spPr/>
        <p:txBody>
          <a:bodyPr/>
          <a:lstStyle/>
          <a:p>
            <a:fld id="{9E11EC53-F507-411E-9ADC-FBCFECE09D3D}"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77138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11EC53-F507-411E-9ADC-FBCFECE09D3D}"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598073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E11EC53-F507-411E-9ADC-FBCFECE09D3D}"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998765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This can be done with one other person.</a:t>
            </a:r>
          </a:p>
          <a:p>
            <a:endParaRPr lang="en-US" dirty="0" smtClean="0">
              <a:solidFill>
                <a:schemeClr val="tx1"/>
              </a:solidFill>
            </a:endParaRPr>
          </a:p>
          <a:p>
            <a:r>
              <a:rPr lang="en-US" dirty="0" smtClean="0">
                <a:solidFill>
                  <a:schemeClr val="tx1"/>
                </a:solidFill>
              </a:rPr>
              <a:t>Those of you who have colleagues here</a:t>
            </a:r>
            <a:r>
              <a:rPr lang="en-US" baseline="0" dirty="0" smtClean="0">
                <a:solidFill>
                  <a:schemeClr val="tx1"/>
                </a:solidFill>
              </a:rPr>
              <a:t> from school may want to try out this Nominal Group Technique in order to decide on your research focus.  </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9E11EC53-F507-411E-9ADC-FBCFECE09D3D}" type="slidenum">
              <a:rPr lang="en-US" smtClean="0"/>
              <a:pPr/>
              <a:t>3</a:t>
            </a:fld>
            <a:endParaRPr lang="en-US"/>
          </a:p>
        </p:txBody>
      </p:sp>
    </p:spTree>
    <p:extLst>
      <p:ext uri="{BB962C8B-B14F-4D97-AF65-F5344CB8AC3E}">
        <p14:creationId xmlns:p14="http://schemas.microsoft.com/office/powerpoint/2010/main" val="2779116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9E11EC53-F507-411E-9ADC-FBCFECE09D3D}" type="slidenum">
              <a:rPr lang="en-US" smtClean="0"/>
              <a:pPr/>
              <a:t>4</a:t>
            </a:fld>
            <a:endParaRPr lang="en-US"/>
          </a:p>
        </p:txBody>
      </p:sp>
    </p:spTree>
    <p:extLst>
      <p:ext uri="{BB962C8B-B14F-4D97-AF65-F5344CB8AC3E}">
        <p14:creationId xmlns:p14="http://schemas.microsoft.com/office/powerpoint/2010/main" val="2254269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In developing the background of</a:t>
            </a:r>
            <a:r>
              <a:rPr lang="en-US" baseline="0" dirty="0" smtClean="0">
                <a:solidFill>
                  <a:schemeClr val="tx1"/>
                </a:solidFill>
              </a:rPr>
              <a:t> the problem think of this funnel.</a:t>
            </a:r>
          </a:p>
          <a:p>
            <a:pPr marL="0" indent="0">
              <a:buFont typeface="Arial" panose="020B0604020202020204" pitchFamily="34" charset="0"/>
              <a:buNone/>
            </a:pPr>
            <a:endParaRPr lang="en-US" baseline="0" dirty="0" smtClean="0">
              <a:solidFill>
                <a:schemeClr val="tx1"/>
              </a:solidFill>
            </a:endParaRPr>
          </a:p>
          <a:p>
            <a:pPr marL="0" indent="0">
              <a:buFont typeface="Arial" panose="020B0604020202020204" pitchFamily="34" charset="0"/>
              <a:buNone/>
            </a:pPr>
            <a:r>
              <a:rPr lang="en-US" baseline="0" dirty="0" smtClean="0">
                <a:solidFill>
                  <a:schemeClr val="tx1"/>
                </a:solidFill>
              </a:rPr>
              <a:t>*   If you have found no empirical work done on the problem nationally, then say so.</a:t>
            </a:r>
          </a:p>
          <a:p>
            <a:pPr marL="285750" indent="-285750">
              <a:buFont typeface="Arial" panose="020B0604020202020204" pitchFamily="34" charset="0"/>
              <a:buChar char="•"/>
            </a:pPr>
            <a:endParaRPr lang="en-US" baseline="0" dirty="0" smtClean="0">
              <a:solidFill>
                <a:schemeClr val="tx1"/>
              </a:solidFill>
            </a:endParaRPr>
          </a:p>
          <a:p>
            <a:pPr marL="285750" indent="-285750">
              <a:buFont typeface="Arial" panose="020B0604020202020204" pitchFamily="34" charset="0"/>
              <a:buChar char="•"/>
            </a:pPr>
            <a:endParaRPr lang="en-US" dirty="0">
              <a:solidFill>
                <a:schemeClr val="tx1"/>
              </a:solidFill>
            </a:endParaRPr>
          </a:p>
        </p:txBody>
      </p:sp>
      <p:sp>
        <p:nvSpPr>
          <p:cNvPr id="4" name="Slide Number Placeholder 3"/>
          <p:cNvSpPr>
            <a:spLocks noGrp="1"/>
          </p:cNvSpPr>
          <p:nvPr>
            <p:ph type="sldNum" sz="quarter" idx="10"/>
          </p:nvPr>
        </p:nvSpPr>
        <p:spPr/>
        <p:txBody>
          <a:bodyPr/>
          <a:lstStyle/>
          <a:p>
            <a:fld id="{9E11EC53-F507-411E-9ADC-FBCFECE09D3D}" type="slidenum">
              <a:rPr lang="en-US" smtClean="0"/>
              <a:pPr/>
              <a:t>5</a:t>
            </a:fld>
            <a:endParaRPr lang="en-US"/>
          </a:p>
        </p:txBody>
      </p:sp>
    </p:spTree>
    <p:extLst>
      <p:ext uri="{BB962C8B-B14F-4D97-AF65-F5344CB8AC3E}">
        <p14:creationId xmlns:p14="http://schemas.microsoft.com/office/powerpoint/2010/main" val="129005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  You need a </a:t>
            </a:r>
            <a:r>
              <a:rPr lang="en-US" baseline="0" dirty="0" smtClean="0"/>
              <a:t>transition sentence that connects the background (from the national prevalence) to the problem statement</a:t>
            </a:r>
          </a:p>
          <a:p>
            <a:pPr marL="285750" indent="-2857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  what does the problem look like?  </a:t>
            </a:r>
          </a:p>
          <a:p>
            <a:pPr marL="0" indent="0">
              <a:buFont typeface="Arial" panose="020B0604020202020204" pitchFamily="34" charset="0"/>
              <a:buNone/>
            </a:pPr>
            <a:r>
              <a:rPr lang="en-US" baseline="0" dirty="0" smtClean="0"/>
              <a:t>E.g. a teacher with poor classroom management – how can you tell?</a:t>
            </a:r>
          </a:p>
          <a:p>
            <a:pPr marL="0" indent="0">
              <a:buFont typeface="Arial" panose="020B0604020202020204" pitchFamily="34" charset="0"/>
              <a:buNone/>
            </a:pPr>
            <a:r>
              <a:rPr lang="en-US" baseline="0" dirty="0" smtClean="0"/>
              <a:t>E.g. form 4 students’ difficulty with trigonometry</a:t>
            </a:r>
          </a:p>
          <a:p>
            <a:pPr marL="0" indent="0">
              <a:buFont typeface="Arial" panose="020B0604020202020204" pitchFamily="34" charset="0"/>
              <a:buNone/>
            </a:pPr>
            <a:r>
              <a:rPr lang="en-US" baseline="0" dirty="0" smtClean="0"/>
              <a:t>E.g. form 2 students’ disinterest in history</a:t>
            </a:r>
          </a:p>
          <a:p>
            <a:pPr marL="0" indent="0">
              <a:buFont typeface="Arial" panose="020B0604020202020204" pitchFamily="34" charset="0"/>
              <a:buNone/>
            </a:pPr>
            <a:r>
              <a:rPr lang="en-US" baseline="0" dirty="0" smtClean="0"/>
              <a:t>E.g. student indiscipline</a:t>
            </a:r>
            <a:endParaRPr lang="en-US" dirty="0"/>
          </a:p>
        </p:txBody>
      </p:sp>
      <p:sp>
        <p:nvSpPr>
          <p:cNvPr id="4" name="Slide Number Placeholder 3"/>
          <p:cNvSpPr>
            <a:spLocks noGrp="1"/>
          </p:cNvSpPr>
          <p:nvPr>
            <p:ph type="sldNum" sz="quarter" idx="10"/>
          </p:nvPr>
        </p:nvSpPr>
        <p:spPr/>
        <p:txBody>
          <a:bodyPr/>
          <a:lstStyle/>
          <a:p>
            <a:fld id="{9E11EC53-F507-411E-9ADC-FBCFECE09D3D}" type="slidenum">
              <a:rPr lang="en-US" smtClean="0"/>
              <a:pPr/>
              <a:t>6</a:t>
            </a:fld>
            <a:endParaRPr lang="en-US"/>
          </a:p>
        </p:txBody>
      </p:sp>
    </p:spTree>
    <p:extLst>
      <p:ext uri="{BB962C8B-B14F-4D97-AF65-F5344CB8AC3E}">
        <p14:creationId xmlns:p14="http://schemas.microsoft.com/office/powerpoint/2010/main" val="3634146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9E11EC53-F507-411E-9ADC-FBCFECE09D3D}" type="slidenum">
              <a:rPr lang="en-US" smtClean="0"/>
              <a:pPr/>
              <a:t>7</a:t>
            </a:fld>
            <a:endParaRPr lang="en-US"/>
          </a:p>
        </p:txBody>
      </p:sp>
    </p:spTree>
    <p:extLst>
      <p:ext uri="{BB962C8B-B14F-4D97-AF65-F5344CB8AC3E}">
        <p14:creationId xmlns:p14="http://schemas.microsoft.com/office/powerpoint/2010/main" val="425182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should</a:t>
            </a:r>
            <a:r>
              <a:rPr lang="en-US" baseline="0" dirty="0" smtClean="0"/>
              <a:t> now have a research focus in mind, which now needs to be further defined or made more specific to your school or classroom, supervisee or students.  Writing research questions for the study you intend to conduct will help you to do so.</a:t>
            </a:r>
          </a:p>
        </p:txBody>
      </p:sp>
      <p:sp>
        <p:nvSpPr>
          <p:cNvPr id="4" name="Slide Number Placeholder 3"/>
          <p:cNvSpPr>
            <a:spLocks noGrp="1"/>
          </p:cNvSpPr>
          <p:nvPr>
            <p:ph type="sldNum" sz="quarter" idx="10"/>
          </p:nvPr>
        </p:nvSpPr>
        <p:spPr/>
        <p:txBody>
          <a:bodyPr/>
          <a:lstStyle/>
          <a:p>
            <a:fld id="{9E11EC53-F507-411E-9ADC-FBCFECE09D3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87245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many of you have done some form of research before? … it doesn’t have to be Action Research.  What are</a:t>
            </a:r>
            <a:r>
              <a:rPr lang="en-GB" baseline="0" dirty="0" smtClean="0"/>
              <a:t> research questions?  </a:t>
            </a:r>
            <a:endParaRPr lang="en-GB" dirty="0"/>
          </a:p>
        </p:txBody>
      </p:sp>
      <p:sp>
        <p:nvSpPr>
          <p:cNvPr id="4" name="Slide Number Placeholder 3"/>
          <p:cNvSpPr>
            <a:spLocks noGrp="1"/>
          </p:cNvSpPr>
          <p:nvPr>
            <p:ph type="sldNum" sz="quarter" idx="10"/>
          </p:nvPr>
        </p:nvSpPr>
        <p:spPr/>
        <p:txBody>
          <a:bodyPr/>
          <a:lstStyle/>
          <a:p>
            <a:fld id="{9E11EC53-F507-411E-9ADC-FBCFECE09D3D}"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552093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ctrTitle"/>
          </p:nvPr>
        </p:nvSpPr>
        <p:spPr>
          <a:xfrm>
            <a:off x="1750556" y="1300786"/>
            <a:ext cx="8687713" cy="2509213"/>
          </a:xfrm>
        </p:spPr>
        <p:txBody>
          <a:bodyPr anchor="b">
            <a:normAutofit/>
          </a:bodyPr>
          <a:lstStyle>
            <a:lvl1pPr algn="ctr">
              <a:defRPr sz="4799"/>
            </a:lvl1pPr>
          </a:lstStyle>
          <a:p>
            <a:r>
              <a:rPr lang="en-US" smtClean="0"/>
              <a:t>Click to edit Master title style</a:t>
            </a:r>
            <a:endParaRPr lang="en-US" dirty="0"/>
          </a:p>
        </p:txBody>
      </p:sp>
      <p:sp>
        <p:nvSpPr>
          <p:cNvPr id="3" name="Subtitle 2"/>
          <p:cNvSpPr>
            <a:spLocks noGrp="1"/>
          </p:cNvSpPr>
          <p:nvPr>
            <p:ph type="subTitle" idx="1"/>
          </p:nvPr>
        </p:nvSpPr>
        <p:spPr>
          <a:xfrm>
            <a:off x="1750556" y="3886201"/>
            <a:ext cx="8687713" cy="1371599"/>
          </a:xfrm>
        </p:spPr>
        <p:txBody>
          <a:bodyPr>
            <a:normAutofit/>
          </a:bodyPr>
          <a:lstStyle>
            <a:lvl1pPr marL="0" indent="0" algn="ctr">
              <a:buNone/>
              <a:defRPr sz="2199">
                <a:solidFill>
                  <a:schemeClr val="bg1">
                    <a:lumMod val="50000"/>
                  </a:schemeClr>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pPr/>
              <a:t>8/21/2018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52637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a:xfrm>
            <a:off x="913556" y="4289374"/>
            <a:ext cx="10361733" cy="811610"/>
          </a:xfrm>
        </p:spPr>
        <p:txBody>
          <a:bodyPr anchor="b"/>
          <a:lstStyle>
            <a:lvl1pPr>
              <a:defRPr sz="319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435" y="698261"/>
            <a:ext cx="9819974"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dirty="0"/>
          </a:p>
        </p:txBody>
      </p:sp>
      <p:sp>
        <p:nvSpPr>
          <p:cNvPr id="4" name="Text Placeholder 3"/>
          <p:cNvSpPr>
            <a:spLocks noGrp="1"/>
          </p:cNvSpPr>
          <p:nvPr>
            <p:ph type="body" sz="half" idx="2"/>
          </p:nvPr>
        </p:nvSpPr>
        <p:spPr>
          <a:xfrm>
            <a:off x="913536" y="5108728"/>
            <a:ext cx="10361753" cy="682472"/>
          </a:xfrm>
        </p:spPr>
        <p:txBody>
          <a:bodyPr/>
          <a:lstStyle>
            <a:lvl1pPr marL="0" indent="0" algn="ctr">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pPr/>
              <a:t>8/21/2018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295055121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159" y="2700868"/>
            <a:ext cx="8594429" cy="1826581"/>
          </a:xfrm>
        </p:spPr>
        <p:txBody>
          <a:bodyPr anchor="b"/>
          <a:lstStyle>
            <a:lvl1pPr algn="l">
              <a:defRPr sz="39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527448"/>
            <a:ext cx="8594429" cy="860400"/>
          </a:xfrm>
        </p:spPr>
        <p:txBody>
          <a:bodyPr anchor="t"/>
          <a:lstStyle>
            <a:lvl1pPr marL="0" indent="0" algn="l">
              <a:buNone/>
              <a:defRPr sz="19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94500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158" y="2160589"/>
            <a:ext cx="418294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8645" y="2160590"/>
            <a:ext cx="418294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10307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570" y="2160983"/>
            <a:ext cx="4184533"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570" y="2737246"/>
            <a:ext cx="418453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7058" y="2160983"/>
            <a:ext cx="4184528"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7059" y="2737246"/>
            <a:ext cx="418452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4382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158" y="609600"/>
            <a:ext cx="8594429"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52014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089937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1498604"/>
            <a:ext cx="3853524" cy="1278466"/>
          </a:xfrm>
        </p:spPr>
        <p:txBody>
          <a:bodyPr anchor="b">
            <a:normAutofit/>
          </a:bodyPr>
          <a:lstStyle>
            <a:lvl1pPr>
              <a:defRPr sz="1999"/>
            </a:lvl1pPr>
          </a:lstStyle>
          <a:p>
            <a:r>
              <a:rPr lang="en-US" smtClean="0"/>
              <a:t>Click to edit Master title style</a:t>
            </a:r>
            <a:endParaRPr lang="en-US" dirty="0"/>
          </a:p>
        </p:txBody>
      </p:sp>
      <p:sp>
        <p:nvSpPr>
          <p:cNvPr id="3" name="Content Placeholder 2"/>
          <p:cNvSpPr>
            <a:spLocks noGrp="1"/>
          </p:cNvSpPr>
          <p:nvPr>
            <p:ph idx="1"/>
          </p:nvPr>
        </p:nvSpPr>
        <p:spPr>
          <a:xfrm>
            <a:off x="4759222" y="514925"/>
            <a:ext cx="451236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158" y="2777069"/>
            <a:ext cx="3853524" cy="2584449"/>
          </a:xfrm>
        </p:spPr>
        <p:txBody>
          <a:bodyPr>
            <a:normAutofit/>
          </a:bodyPr>
          <a:lstStyle>
            <a:lvl1pPr marL="0" indent="0">
              <a:buNone/>
              <a:defRPr sz="1400"/>
            </a:lvl1pPr>
            <a:lvl2pPr marL="456926" indent="0">
              <a:buNone/>
              <a:defRPr sz="1400"/>
            </a:lvl2pPr>
            <a:lvl3pPr marL="913852" indent="0">
              <a:buNone/>
              <a:defRPr sz="1200"/>
            </a:lvl3pPr>
            <a:lvl4pPr marL="1370778" indent="0">
              <a:buNone/>
              <a:defRPr sz="1000"/>
            </a:lvl4pPr>
            <a:lvl5pPr marL="1827703" indent="0">
              <a:buNone/>
              <a:defRPr sz="1000"/>
            </a:lvl5pPr>
            <a:lvl6pPr marL="2284628" indent="0">
              <a:buNone/>
              <a:defRPr sz="1000"/>
            </a:lvl6pPr>
            <a:lvl7pPr marL="2741554" indent="0">
              <a:buNone/>
              <a:defRPr sz="1000"/>
            </a:lvl7pPr>
            <a:lvl8pPr marL="3198480" indent="0">
              <a:buNone/>
              <a:defRPr sz="1000"/>
            </a:lvl8pPr>
            <a:lvl9pPr marL="365540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59842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4800600"/>
            <a:ext cx="8594428" cy="566738"/>
          </a:xfrm>
        </p:spPr>
        <p:txBody>
          <a:bodyPr anchor="b">
            <a:normAutofit/>
          </a:bodyPr>
          <a:lstStyle>
            <a:lvl1pPr algn="l">
              <a:defRPr sz="2399"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158" y="609600"/>
            <a:ext cx="8594429" cy="3845718"/>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158" y="5367338"/>
            <a:ext cx="8594428" cy="674024"/>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51829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9" y="609600"/>
            <a:ext cx="8594429" cy="3403600"/>
          </a:xfrm>
        </p:spPr>
        <p:txBody>
          <a:bodyPr anchor="ctr">
            <a:normAutofit/>
          </a:bodyPr>
          <a:lstStyle>
            <a:lvl1pPr algn="l">
              <a:defRPr sz="43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152814844"/>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5783" y="3632200"/>
            <a:ext cx="7222643" cy="381000"/>
          </a:xfrm>
        </p:spPr>
        <p:txBody>
          <a:bodyPr anchor="ctr">
            <a:noAutofit/>
          </a:bodyPr>
          <a:lstStyle>
            <a:lvl1pPr marL="0" indent="0">
              <a:buFontTx/>
              <a:buNone/>
              <a:defRPr sz="1600">
                <a:solidFill>
                  <a:schemeClr val="tx1">
                    <a:lumMod val="50000"/>
                    <a:lumOff val="50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
        <p:nvSpPr>
          <p:cNvPr id="20" name="TextBox 19"/>
          <p:cNvSpPr txBox="1"/>
          <p:nvPr/>
        </p:nvSpPr>
        <p:spPr>
          <a:xfrm>
            <a:off x="541729" y="790378"/>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p>
        </p:txBody>
      </p:sp>
      <p:sp>
        <p:nvSpPr>
          <p:cNvPr id="22" name="TextBox 21"/>
          <p:cNvSpPr txBox="1"/>
          <p:nvPr/>
        </p:nvSpPr>
        <p:spPr>
          <a:xfrm>
            <a:off x="8890695" y="2886556"/>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endParaRPr lang="en-US" sz="2399" dirty="0">
              <a:solidFill>
                <a:srgbClr val="90C226">
                  <a:lumMod val="60000"/>
                  <a:lumOff val="40000"/>
                </a:srgbClr>
              </a:solidFill>
              <a:latin typeface="Arial"/>
            </a:endParaRPr>
          </a:p>
        </p:txBody>
      </p:sp>
    </p:spTree>
    <p:extLst>
      <p:ext uri="{BB962C8B-B14F-4D97-AF65-F5344CB8AC3E}">
        <p14:creationId xmlns:p14="http://schemas.microsoft.com/office/powerpoint/2010/main" val="3492463428"/>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159" y="1931988"/>
            <a:ext cx="8594429" cy="2595460"/>
          </a:xfrm>
        </p:spPr>
        <p:txBody>
          <a:bodyPr anchor="b">
            <a:normAutofit/>
          </a:bodyPr>
          <a:lstStyle>
            <a:lvl1pPr algn="l">
              <a:defRPr sz="43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9228256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a:xfrm>
            <a:off x="913536" y="609600"/>
            <a:ext cx="10361753" cy="3427245"/>
          </a:xfrm>
        </p:spPr>
        <p:txBody>
          <a:bodyPr anchor="ctr"/>
          <a:lstStyle>
            <a:lvl1pPr algn="ctr">
              <a:defRPr sz="3199"/>
            </a:lvl1pPr>
          </a:lstStyle>
          <a:p>
            <a:r>
              <a:rPr lang="en-US" smtClean="0"/>
              <a:t>Click to edit Master title style</a:t>
            </a:r>
            <a:endParaRPr lang="en-US" dirty="0"/>
          </a:p>
        </p:txBody>
      </p:sp>
      <p:sp>
        <p:nvSpPr>
          <p:cNvPr id="4" name="Text Placeholder 3"/>
          <p:cNvSpPr>
            <a:spLocks noGrp="1"/>
          </p:cNvSpPr>
          <p:nvPr>
            <p:ph type="body" sz="half" idx="2"/>
          </p:nvPr>
        </p:nvSpPr>
        <p:spPr>
          <a:xfrm>
            <a:off x="913537" y="4204821"/>
            <a:ext cx="10361753" cy="1586380"/>
          </a:xfrm>
        </p:spPr>
        <p:txBody>
          <a:bodyPr anchor="ctr"/>
          <a:lstStyle>
            <a:lvl1pPr marL="0" indent="0" algn="ctr">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pPr/>
              <a:t>8/21/2018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145601623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tx1">
                    <a:lumMod val="75000"/>
                    <a:lumOff val="25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
        <p:nvSpPr>
          <p:cNvPr id="24" name="TextBox 23"/>
          <p:cNvSpPr txBox="1"/>
          <p:nvPr/>
        </p:nvSpPr>
        <p:spPr>
          <a:xfrm>
            <a:off x="541729" y="790378"/>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p>
        </p:txBody>
      </p:sp>
      <p:sp>
        <p:nvSpPr>
          <p:cNvPr id="25" name="TextBox 24"/>
          <p:cNvSpPr txBox="1"/>
          <p:nvPr/>
        </p:nvSpPr>
        <p:spPr>
          <a:xfrm>
            <a:off x="8890695" y="2886556"/>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50713336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621" y="609600"/>
            <a:ext cx="858596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2674518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803319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5599" y="609600"/>
            <a:ext cx="130440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159" y="609600"/>
            <a:ext cx="7058311"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00398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6675" y="2404534"/>
            <a:ext cx="7764913" cy="1646302"/>
          </a:xfrm>
        </p:spPr>
        <p:txBody>
          <a:bodyPr anchor="b">
            <a:noAutofit/>
          </a:bodyPr>
          <a:lstStyle>
            <a:lvl1pPr algn="r">
              <a:defRPr sz="5398">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6675" y="4050834"/>
            <a:ext cx="7764913" cy="1096899"/>
          </a:xfrm>
        </p:spPr>
        <p:txBody>
          <a:bodyPr anchor="t"/>
          <a:lstStyle>
            <a:lvl1pPr marL="0" indent="0" algn="r">
              <a:buNone/>
              <a:defRPr>
                <a:solidFill>
                  <a:schemeClr val="tx1">
                    <a:lumMod val="50000"/>
                    <a:lumOff val="5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08864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99"/>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06628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159" y="2700868"/>
            <a:ext cx="8594429" cy="1826581"/>
          </a:xfrm>
        </p:spPr>
        <p:txBody>
          <a:bodyPr anchor="b"/>
          <a:lstStyle>
            <a:lvl1pPr algn="l">
              <a:defRPr sz="39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527448"/>
            <a:ext cx="8594429" cy="860400"/>
          </a:xfrm>
        </p:spPr>
        <p:txBody>
          <a:bodyPr anchor="t"/>
          <a:lstStyle>
            <a:lvl1pPr marL="0" indent="0" algn="l">
              <a:buNone/>
              <a:defRPr sz="19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51312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158" y="2160589"/>
            <a:ext cx="418294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8645" y="2160590"/>
            <a:ext cx="418294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001210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570" y="2160983"/>
            <a:ext cx="4184533"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570" y="2737246"/>
            <a:ext cx="418453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7058" y="2160983"/>
            <a:ext cx="4184528"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7059" y="2737246"/>
            <a:ext cx="418452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25991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158" y="609600"/>
            <a:ext cx="8594429"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9374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a:xfrm>
            <a:off x="1445836" y="609600"/>
            <a:ext cx="9300329" cy="2992904"/>
          </a:xfrm>
        </p:spPr>
        <p:txBody>
          <a:bodyPr anchor="ctr"/>
          <a:lstStyle>
            <a:lvl1pPr>
              <a:defRPr sz="3199"/>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196" y="3610032"/>
            <a:ext cx="8750020" cy="594788"/>
          </a:xfrm>
        </p:spPr>
        <p:txBody>
          <a:bodyPr anchor="t">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536" y="4372797"/>
            <a:ext cx="10361753" cy="1421053"/>
          </a:xfrm>
        </p:spPr>
        <p:txBody>
          <a:bodyPr anchor="ctr">
            <a:normAutofit/>
          </a:bodyPr>
          <a:lstStyle>
            <a:lvl1pPr marL="0" indent="0" algn="ctr">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pPr/>
              <a:t>8/21/2018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
        <p:nvSpPr>
          <p:cNvPr id="13" name="TextBox 12"/>
          <p:cNvSpPr txBox="1"/>
          <p:nvPr/>
        </p:nvSpPr>
        <p:spPr>
          <a:xfrm>
            <a:off x="1001227" y="754166"/>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998" dirty="0">
                <a:solidFill>
                  <a:schemeClr val="tx1"/>
                </a:solidFill>
                <a:effectLst/>
              </a:rPr>
              <a:t>“</a:t>
            </a:r>
          </a:p>
        </p:txBody>
      </p:sp>
      <p:sp>
        <p:nvSpPr>
          <p:cNvPr id="14" name="TextBox 13"/>
          <p:cNvSpPr txBox="1"/>
          <p:nvPr/>
        </p:nvSpPr>
        <p:spPr>
          <a:xfrm>
            <a:off x="10554809" y="2993578"/>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Tree>
    <p:extLst>
      <p:ext uri="{BB962C8B-B14F-4D97-AF65-F5344CB8AC3E}">
        <p14:creationId xmlns:p14="http://schemas.microsoft.com/office/powerpoint/2010/main" val="180423747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43496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1498604"/>
            <a:ext cx="3853524" cy="1278466"/>
          </a:xfrm>
        </p:spPr>
        <p:txBody>
          <a:bodyPr anchor="b">
            <a:normAutofit/>
          </a:bodyPr>
          <a:lstStyle>
            <a:lvl1pPr>
              <a:defRPr sz="1999"/>
            </a:lvl1pPr>
          </a:lstStyle>
          <a:p>
            <a:r>
              <a:rPr lang="en-US" smtClean="0"/>
              <a:t>Click to edit Master title style</a:t>
            </a:r>
            <a:endParaRPr lang="en-US" dirty="0"/>
          </a:p>
        </p:txBody>
      </p:sp>
      <p:sp>
        <p:nvSpPr>
          <p:cNvPr id="3" name="Content Placeholder 2"/>
          <p:cNvSpPr>
            <a:spLocks noGrp="1"/>
          </p:cNvSpPr>
          <p:nvPr>
            <p:ph idx="1"/>
          </p:nvPr>
        </p:nvSpPr>
        <p:spPr>
          <a:xfrm>
            <a:off x="4759222" y="514925"/>
            <a:ext cx="451236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158" y="2777069"/>
            <a:ext cx="3853524" cy="2584449"/>
          </a:xfrm>
        </p:spPr>
        <p:txBody>
          <a:bodyPr>
            <a:normAutofit/>
          </a:bodyPr>
          <a:lstStyle>
            <a:lvl1pPr marL="0" indent="0">
              <a:buNone/>
              <a:defRPr sz="1400"/>
            </a:lvl1pPr>
            <a:lvl2pPr marL="456926" indent="0">
              <a:buNone/>
              <a:defRPr sz="1400"/>
            </a:lvl2pPr>
            <a:lvl3pPr marL="913852" indent="0">
              <a:buNone/>
              <a:defRPr sz="1200"/>
            </a:lvl3pPr>
            <a:lvl4pPr marL="1370778" indent="0">
              <a:buNone/>
              <a:defRPr sz="1000"/>
            </a:lvl4pPr>
            <a:lvl5pPr marL="1827703" indent="0">
              <a:buNone/>
              <a:defRPr sz="1000"/>
            </a:lvl5pPr>
            <a:lvl6pPr marL="2284628" indent="0">
              <a:buNone/>
              <a:defRPr sz="1000"/>
            </a:lvl6pPr>
            <a:lvl7pPr marL="2741554" indent="0">
              <a:buNone/>
              <a:defRPr sz="1000"/>
            </a:lvl7pPr>
            <a:lvl8pPr marL="3198480" indent="0">
              <a:buNone/>
              <a:defRPr sz="1000"/>
            </a:lvl8pPr>
            <a:lvl9pPr marL="365540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43841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4800600"/>
            <a:ext cx="8594428" cy="566738"/>
          </a:xfrm>
        </p:spPr>
        <p:txBody>
          <a:bodyPr anchor="b">
            <a:normAutofit/>
          </a:bodyPr>
          <a:lstStyle>
            <a:lvl1pPr algn="l">
              <a:defRPr sz="2399"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158" y="609600"/>
            <a:ext cx="8594429" cy="3845718"/>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158" y="5367338"/>
            <a:ext cx="8594428" cy="674024"/>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92610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9" y="609600"/>
            <a:ext cx="8594429" cy="3403600"/>
          </a:xfrm>
        </p:spPr>
        <p:txBody>
          <a:bodyPr anchor="ctr">
            <a:normAutofit/>
          </a:bodyPr>
          <a:lstStyle>
            <a:lvl1pPr algn="l">
              <a:defRPr sz="43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088585338"/>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5783" y="3632200"/>
            <a:ext cx="7222643" cy="381000"/>
          </a:xfrm>
        </p:spPr>
        <p:txBody>
          <a:bodyPr anchor="ctr">
            <a:noAutofit/>
          </a:bodyPr>
          <a:lstStyle>
            <a:lvl1pPr marL="0" indent="0">
              <a:buFontTx/>
              <a:buNone/>
              <a:defRPr sz="1600">
                <a:solidFill>
                  <a:schemeClr val="tx1">
                    <a:lumMod val="50000"/>
                    <a:lumOff val="50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
        <p:nvSpPr>
          <p:cNvPr id="20" name="TextBox 19"/>
          <p:cNvSpPr txBox="1"/>
          <p:nvPr/>
        </p:nvSpPr>
        <p:spPr>
          <a:xfrm>
            <a:off x="541729" y="790378"/>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p>
        </p:txBody>
      </p:sp>
      <p:sp>
        <p:nvSpPr>
          <p:cNvPr id="22" name="TextBox 21"/>
          <p:cNvSpPr txBox="1"/>
          <p:nvPr/>
        </p:nvSpPr>
        <p:spPr>
          <a:xfrm>
            <a:off x="8890695" y="2886556"/>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endParaRPr lang="en-US" sz="2399" dirty="0">
              <a:solidFill>
                <a:srgbClr val="90C226">
                  <a:lumMod val="60000"/>
                  <a:lumOff val="40000"/>
                </a:srgbClr>
              </a:solidFill>
              <a:latin typeface="Arial"/>
            </a:endParaRPr>
          </a:p>
        </p:txBody>
      </p:sp>
    </p:spTree>
    <p:extLst>
      <p:ext uri="{BB962C8B-B14F-4D97-AF65-F5344CB8AC3E}">
        <p14:creationId xmlns:p14="http://schemas.microsoft.com/office/powerpoint/2010/main" val="561872942"/>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159" y="1931988"/>
            <a:ext cx="8594429" cy="2595460"/>
          </a:xfrm>
        </p:spPr>
        <p:txBody>
          <a:bodyPr anchor="b">
            <a:normAutofit/>
          </a:bodyPr>
          <a:lstStyle>
            <a:lvl1pPr algn="l">
              <a:defRPr sz="43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907756825"/>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tx1">
                    <a:lumMod val="75000"/>
                    <a:lumOff val="25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
        <p:nvSpPr>
          <p:cNvPr id="24" name="TextBox 23"/>
          <p:cNvSpPr txBox="1"/>
          <p:nvPr/>
        </p:nvSpPr>
        <p:spPr>
          <a:xfrm>
            <a:off x="541729" y="790378"/>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p>
        </p:txBody>
      </p:sp>
      <p:sp>
        <p:nvSpPr>
          <p:cNvPr id="25" name="TextBox 24"/>
          <p:cNvSpPr txBox="1"/>
          <p:nvPr/>
        </p:nvSpPr>
        <p:spPr>
          <a:xfrm>
            <a:off x="8890695" y="2886556"/>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19250534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621" y="609600"/>
            <a:ext cx="858596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55908389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23022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5599" y="609600"/>
            <a:ext cx="130440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159" y="609600"/>
            <a:ext cx="7058311"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635715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a:xfrm>
            <a:off x="913537" y="2138722"/>
            <a:ext cx="10361753" cy="2511835"/>
          </a:xfrm>
        </p:spPr>
        <p:txBody>
          <a:bodyPr anchor="b"/>
          <a:lstStyle>
            <a:lvl1pPr algn="ctr">
              <a:defRPr sz="3199"/>
            </a:lvl1pPr>
          </a:lstStyle>
          <a:p>
            <a:r>
              <a:rPr lang="en-US" smtClean="0"/>
              <a:t>Click to edit Master title style</a:t>
            </a:r>
            <a:endParaRPr lang="en-US" dirty="0"/>
          </a:p>
        </p:txBody>
      </p:sp>
      <p:sp>
        <p:nvSpPr>
          <p:cNvPr id="4" name="Text Placeholder 3"/>
          <p:cNvSpPr>
            <a:spLocks noGrp="1"/>
          </p:cNvSpPr>
          <p:nvPr>
            <p:ph type="body" sz="half" idx="2"/>
          </p:nvPr>
        </p:nvSpPr>
        <p:spPr>
          <a:xfrm>
            <a:off x="913537" y="4662335"/>
            <a:ext cx="10361753" cy="1140644"/>
          </a:xfrm>
        </p:spPr>
        <p:txBody>
          <a:bodyPr anchor="t"/>
          <a:lstStyle>
            <a:lvl1pPr marL="0" indent="0" algn="ctr">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pPr/>
              <a:t>8/21/2018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78074995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6675" y="2404534"/>
            <a:ext cx="7764913" cy="1646302"/>
          </a:xfrm>
        </p:spPr>
        <p:txBody>
          <a:bodyPr anchor="b">
            <a:noAutofit/>
          </a:bodyPr>
          <a:lstStyle>
            <a:lvl1pPr algn="r">
              <a:defRPr sz="5398">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6675" y="4050834"/>
            <a:ext cx="7764913" cy="1096899"/>
          </a:xfrm>
        </p:spPr>
        <p:txBody>
          <a:bodyPr anchor="t"/>
          <a:lstStyle>
            <a:lvl1pPr marL="0" indent="0" algn="r">
              <a:buNone/>
              <a:defRPr>
                <a:solidFill>
                  <a:schemeClr val="tx1">
                    <a:lumMod val="50000"/>
                    <a:lumOff val="5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90718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99"/>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314836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159" y="2700868"/>
            <a:ext cx="8594429" cy="1826581"/>
          </a:xfrm>
        </p:spPr>
        <p:txBody>
          <a:bodyPr anchor="b"/>
          <a:lstStyle>
            <a:lvl1pPr algn="l">
              <a:defRPr sz="39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527448"/>
            <a:ext cx="8594429" cy="860400"/>
          </a:xfrm>
        </p:spPr>
        <p:txBody>
          <a:bodyPr anchor="t"/>
          <a:lstStyle>
            <a:lvl1pPr marL="0" indent="0" algn="l">
              <a:buNone/>
              <a:defRPr sz="19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66166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158" y="2160589"/>
            <a:ext cx="418294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8645" y="2160590"/>
            <a:ext cx="418294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63650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570" y="2160983"/>
            <a:ext cx="4184533"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570" y="2737246"/>
            <a:ext cx="418453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7058" y="2160983"/>
            <a:ext cx="4184528"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7059" y="2737246"/>
            <a:ext cx="418452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63277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158" y="609600"/>
            <a:ext cx="8594429"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83620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88346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1498604"/>
            <a:ext cx="3853524" cy="1278466"/>
          </a:xfrm>
        </p:spPr>
        <p:txBody>
          <a:bodyPr anchor="b">
            <a:normAutofit/>
          </a:bodyPr>
          <a:lstStyle>
            <a:lvl1pPr>
              <a:defRPr sz="1999"/>
            </a:lvl1pPr>
          </a:lstStyle>
          <a:p>
            <a:r>
              <a:rPr lang="en-US" smtClean="0"/>
              <a:t>Click to edit Master title style</a:t>
            </a:r>
            <a:endParaRPr lang="en-US" dirty="0"/>
          </a:p>
        </p:txBody>
      </p:sp>
      <p:sp>
        <p:nvSpPr>
          <p:cNvPr id="3" name="Content Placeholder 2"/>
          <p:cNvSpPr>
            <a:spLocks noGrp="1"/>
          </p:cNvSpPr>
          <p:nvPr>
            <p:ph idx="1"/>
          </p:nvPr>
        </p:nvSpPr>
        <p:spPr>
          <a:xfrm>
            <a:off x="4759222" y="514925"/>
            <a:ext cx="451236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158" y="2777069"/>
            <a:ext cx="3853524" cy="2584449"/>
          </a:xfrm>
        </p:spPr>
        <p:txBody>
          <a:bodyPr>
            <a:normAutofit/>
          </a:bodyPr>
          <a:lstStyle>
            <a:lvl1pPr marL="0" indent="0">
              <a:buNone/>
              <a:defRPr sz="1400"/>
            </a:lvl1pPr>
            <a:lvl2pPr marL="456926" indent="0">
              <a:buNone/>
              <a:defRPr sz="1400"/>
            </a:lvl2pPr>
            <a:lvl3pPr marL="913852" indent="0">
              <a:buNone/>
              <a:defRPr sz="1200"/>
            </a:lvl3pPr>
            <a:lvl4pPr marL="1370778" indent="0">
              <a:buNone/>
              <a:defRPr sz="1000"/>
            </a:lvl4pPr>
            <a:lvl5pPr marL="1827703" indent="0">
              <a:buNone/>
              <a:defRPr sz="1000"/>
            </a:lvl5pPr>
            <a:lvl6pPr marL="2284628" indent="0">
              <a:buNone/>
              <a:defRPr sz="1000"/>
            </a:lvl6pPr>
            <a:lvl7pPr marL="2741554" indent="0">
              <a:buNone/>
              <a:defRPr sz="1000"/>
            </a:lvl7pPr>
            <a:lvl8pPr marL="3198480" indent="0">
              <a:buNone/>
              <a:defRPr sz="1000"/>
            </a:lvl8pPr>
            <a:lvl9pPr marL="365540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13811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4800600"/>
            <a:ext cx="8594428" cy="566738"/>
          </a:xfrm>
        </p:spPr>
        <p:txBody>
          <a:bodyPr anchor="b">
            <a:normAutofit/>
          </a:bodyPr>
          <a:lstStyle>
            <a:lvl1pPr algn="l">
              <a:defRPr sz="2399"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158" y="609600"/>
            <a:ext cx="8594429" cy="3845718"/>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158" y="5367338"/>
            <a:ext cx="8594428" cy="674024"/>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53811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9" y="609600"/>
            <a:ext cx="8594429" cy="3403600"/>
          </a:xfrm>
        </p:spPr>
        <p:txBody>
          <a:bodyPr anchor="ctr">
            <a:normAutofit/>
          </a:bodyPr>
          <a:lstStyle>
            <a:lvl1pPr algn="l">
              <a:defRPr sz="43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29833983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15" name="Title 1"/>
          <p:cNvSpPr>
            <a:spLocks noGrp="1"/>
          </p:cNvSpPr>
          <p:nvPr>
            <p:ph type="title"/>
          </p:nvPr>
        </p:nvSpPr>
        <p:spPr>
          <a:xfrm>
            <a:off x="913536" y="609600"/>
            <a:ext cx="10361753"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536" y="2367093"/>
            <a:ext cx="3298117" cy="576262"/>
          </a:xfrm>
        </p:spPr>
        <p:txBody>
          <a:bodyPr anchor="b">
            <a:noAutofit/>
          </a:bodyPr>
          <a:lstStyle>
            <a:lvl1pPr marL="0" indent="0" algn="ctr">
              <a:lnSpc>
                <a:spcPct val="85000"/>
              </a:lnSpc>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536" y="2943356"/>
            <a:ext cx="3298117" cy="2847845"/>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1230" y="2367093"/>
            <a:ext cx="3290664" cy="576262"/>
          </a:xfrm>
        </p:spPr>
        <p:txBody>
          <a:bodyPr anchor="b">
            <a:noAutofit/>
          </a:bodyPr>
          <a:lstStyle>
            <a:lvl1pPr marL="0" indent="0" algn="ctr">
              <a:lnSpc>
                <a:spcPct val="85000"/>
              </a:lnSpc>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0192" y="2943356"/>
            <a:ext cx="3302491" cy="2847845"/>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1222" y="2367093"/>
            <a:ext cx="3304067" cy="576262"/>
          </a:xfrm>
        </p:spPr>
        <p:txBody>
          <a:bodyPr anchor="b">
            <a:noAutofit/>
          </a:bodyPr>
          <a:lstStyle>
            <a:lvl1pPr marL="0" indent="0" algn="ctr">
              <a:lnSpc>
                <a:spcPct val="85000"/>
              </a:lnSpc>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1222" y="2943356"/>
            <a:ext cx="3304067" cy="2847845"/>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B9B9059-F1D6-41D0-95CF-D21CAA096B3A}" type="datetimeFigureOut">
              <a:rPr lang="en-US" smtClean="0"/>
              <a:pPr/>
              <a:t>8/21/2018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348659771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5783" y="3632200"/>
            <a:ext cx="7222643" cy="381000"/>
          </a:xfrm>
        </p:spPr>
        <p:txBody>
          <a:bodyPr anchor="ctr">
            <a:noAutofit/>
          </a:bodyPr>
          <a:lstStyle>
            <a:lvl1pPr marL="0" indent="0">
              <a:buFontTx/>
              <a:buNone/>
              <a:defRPr sz="1600">
                <a:solidFill>
                  <a:schemeClr val="tx1">
                    <a:lumMod val="50000"/>
                    <a:lumOff val="50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
        <p:nvSpPr>
          <p:cNvPr id="20" name="TextBox 19"/>
          <p:cNvSpPr txBox="1"/>
          <p:nvPr/>
        </p:nvSpPr>
        <p:spPr>
          <a:xfrm>
            <a:off x="541729" y="790378"/>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p>
        </p:txBody>
      </p:sp>
      <p:sp>
        <p:nvSpPr>
          <p:cNvPr id="22" name="TextBox 21"/>
          <p:cNvSpPr txBox="1"/>
          <p:nvPr/>
        </p:nvSpPr>
        <p:spPr>
          <a:xfrm>
            <a:off x="8890695" y="2886556"/>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endParaRPr lang="en-US" sz="2399" dirty="0">
              <a:solidFill>
                <a:srgbClr val="90C226">
                  <a:lumMod val="60000"/>
                  <a:lumOff val="40000"/>
                </a:srgbClr>
              </a:solidFill>
              <a:latin typeface="Arial"/>
            </a:endParaRPr>
          </a:p>
        </p:txBody>
      </p:sp>
    </p:spTree>
    <p:extLst>
      <p:ext uri="{BB962C8B-B14F-4D97-AF65-F5344CB8AC3E}">
        <p14:creationId xmlns:p14="http://schemas.microsoft.com/office/powerpoint/2010/main" val="275471766"/>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159" y="1931988"/>
            <a:ext cx="8594429" cy="2595460"/>
          </a:xfrm>
        </p:spPr>
        <p:txBody>
          <a:bodyPr anchor="b">
            <a:normAutofit/>
          </a:bodyPr>
          <a:lstStyle>
            <a:lvl1pPr algn="l">
              <a:defRPr sz="43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539429887"/>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tx1">
                    <a:lumMod val="75000"/>
                    <a:lumOff val="25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
        <p:nvSpPr>
          <p:cNvPr id="24" name="TextBox 23"/>
          <p:cNvSpPr txBox="1"/>
          <p:nvPr/>
        </p:nvSpPr>
        <p:spPr>
          <a:xfrm>
            <a:off x="541729" y="790378"/>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p>
        </p:txBody>
      </p:sp>
      <p:sp>
        <p:nvSpPr>
          <p:cNvPr id="25" name="TextBox 24"/>
          <p:cNvSpPr txBox="1"/>
          <p:nvPr/>
        </p:nvSpPr>
        <p:spPr>
          <a:xfrm>
            <a:off x="8890695" y="2886556"/>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22777972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621" y="609600"/>
            <a:ext cx="858596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5253657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085043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5599" y="609600"/>
            <a:ext cx="130440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159" y="609600"/>
            <a:ext cx="7058311"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66602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6675" y="2404534"/>
            <a:ext cx="7764913" cy="1646302"/>
          </a:xfrm>
        </p:spPr>
        <p:txBody>
          <a:bodyPr anchor="b">
            <a:noAutofit/>
          </a:bodyPr>
          <a:lstStyle>
            <a:lvl1pPr algn="r">
              <a:defRPr sz="5398">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6675" y="4050834"/>
            <a:ext cx="7764913" cy="1096899"/>
          </a:xfrm>
        </p:spPr>
        <p:txBody>
          <a:bodyPr anchor="t"/>
          <a:lstStyle>
            <a:lvl1pPr marL="0" indent="0" algn="r">
              <a:buNone/>
              <a:defRPr>
                <a:solidFill>
                  <a:schemeClr val="tx1">
                    <a:lumMod val="50000"/>
                    <a:lumOff val="5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518494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99"/>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0126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159" y="2700868"/>
            <a:ext cx="8594429" cy="1826581"/>
          </a:xfrm>
        </p:spPr>
        <p:txBody>
          <a:bodyPr anchor="b"/>
          <a:lstStyle>
            <a:lvl1pPr algn="l">
              <a:defRPr sz="39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527448"/>
            <a:ext cx="8594429" cy="860400"/>
          </a:xfrm>
        </p:spPr>
        <p:txBody>
          <a:bodyPr anchor="t"/>
          <a:lstStyle>
            <a:lvl1pPr marL="0" indent="0" algn="l">
              <a:buNone/>
              <a:defRPr sz="19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742170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158" y="2160589"/>
            <a:ext cx="418294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8645" y="2160590"/>
            <a:ext cx="418294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92903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30" name="Title 1"/>
          <p:cNvSpPr>
            <a:spLocks noGrp="1"/>
          </p:cNvSpPr>
          <p:nvPr>
            <p:ph type="title"/>
          </p:nvPr>
        </p:nvSpPr>
        <p:spPr>
          <a:xfrm>
            <a:off x="913536" y="610772"/>
            <a:ext cx="10361753"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536" y="4204820"/>
            <a:ext cx="3295551" cy="576262"/>
          </a:xfrm>
        </p:spPr>
        <p:txBody>
          <a:bodyPr anchor="b">
            <a:noAutofit/>
          </a:bodyPr>
          <a:lstStyle>
            <a:lvl1pPr marL="0" indent="0" algn="ctr">
              <a:lnSpc>
                <a:spcPct val="85000"/>
              </a:lnSpc>
              <a:buNone/>
              <a:defRPr sz="21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536" y="2367093"/>
            <a:ext cx="3295551"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536" y="4781082"/>
            <a:ext cx="3295551" cy="1010118"/>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1602" y="4204820"/>
            <a:ext cx="3300968" cy="576262"/>
          </a:xfrm>
        </p:spPr>
        <p:txBody>
          <a:bodyPr anchor="b">
            <a:noAutofit/>
          </a:bodyPr>
          <a:lstStyle>
            <a:lvl1pPr marL="0" indent="0" algn="ctr">
              <a:lnSpc>
                <a:spcPct val="85000"/>
              </a:lnSpc>
              <a:buNone/>
              <a:defRPr sz="21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0191" y="2367093"/>
            <a:ext cx="330249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0191" y="4781081"/>
            <a:ext cx="3302492" cy="1010119"/>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1222" y="4204820"/>
            <a:ext cx="3299821" cy="576262"/>
          </a:xfrm>
        </p:spPr>
        <p:txBody>
          <a:bodyPr anchor="b">
            <a:noAutofit/>
          </a:bodyPr>
          <a:lstStyle>
            <a:lvl1pPr marL="0" indent="0" algn="ctr">
              <a:lnSpc>
                <a:spcPct val="85000"/>
              </a:lnSpc>
              <a:buNone/>
              <a:defRPr sz="21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1222" y="2367093"/>
            <a:ext cx="3304067"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1097" y="4781079"/>
            <a:ext cx="3304192" cy="1010121"/>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B9B9059-F1D6-41D0-95CF-D21CAA096B3A}" type="datetimeFigureOut">
              <a:rPr lang="en-US" smtClean="0"/>
              <a:pPr/>
              <a:t>8/21/2018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418958164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570" y="2160983"/>
            <a:ext cx="4184533"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570" y="2737246"/>
            <a:ext cx="418453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7058" y="2160983"/>
            <a:ext cx="4184528"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7059" y="2737246"/>
            <a:ext cx="418452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51322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158" y="609600"/>
            <a:ext cx="8594429"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07274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79815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1498604"/>
            <a:ext cx="3853524" cy="1278466"/>
          </a:xfrm>
        </p:spPr>
        <p:txBody>
          <a:bodyPr anchor="b">
            <a:normAutofit/>
          </a:bodyPr>
          <a:lstStyle>
            <a:lvl1pPr>
              <a:defRPr sz="1999"/>
            </a:lvl1pPr>
          </a:lstStyle>
          <a:p>
            <a:r>
              <a:rPr lang="en-US" smtClean="0"/>
              <a:t>Click to edit Master title style</a:t>
            </a:r>
            <a:endParaRPr lang="en-US" dirty="0"/>
          </a:p>
        </p:txBody>
      </p:sp>
      <p:sp>
        <p:nvSpPr>
          <p:cNvPr id="3" name="Content Placeholder 2"/>
          <p:cNvSpPr>
            <a:spLocks noGrp="1"/>
          </p:cNvSpPr>
          <p:nvPr>
            <p:ph idx="1"/>
          </p:nvPr>
        </p:nvSpPr>
        <p:spPr>
          <a:xfrm>
            <a:off x="4759222" y="514925"/>
            <a:ext cx="451236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158" y="2777069"/>
            <a:ext cx="3853524" cy="2584449"/>
          </a:xfrm>
        </p:spPr>
        <p:txBody>
          <a:bodyPr>
            <a:normAutofit/>
          </a:bodyPr>
          <a:lstStyle>
            <a:lvl1pPr marL="0" indent="0">
              <a:buNone/>
              <a:defRPr sz="1400"/>
            </a:lvl1pPr>
            <a:lvl2pPr marL="456926" indent="0">
              <a:buNone/>
              <a:defRPr sz="1400"/>
            </a:lvl2pPr>
            <a:lvl3pPr marL="913852" indent="0">
              <a:buNone/>
              <a:defRPr sz="1200"/>
            </a:lvl3pPr>
            <a:lvl4pPr marL="1370778" indent="0">
              <a:buNone/>
              <a:defRPr sz="1000"/>
            </a:lvl4pPr>
            <a:lvl5pPr marL="1827703" indent="0">
              <a:buNone/>
              <a:defRPr sz="1000"/>
            </a:lvl5pPr>
            <a:lvl6pPr marL="2284628" indent="0">
              <a:buNone/>
              <a:defRPr sz="1000"/>
            </a:lvl6pPr>
            <a:lvl7pPr marL="2741554" indent="0">
              <a:buNone/>
              <a:defRPr sz="1000"/>
            </a:lvl7pPr>
            <a:lvl8pPr marL="3198480" indent="0">
              <a:buNone/>
              <a:defRPr sz="1000"/>
            </a:lvl8pPr>
            <a:lvl9pPr marL="365540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123013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4800600"/>
            <a:ext cx="8594428" cy="566738"/>
          </a:xfrm>
        </p:spPr>
        <p:txBody>
          <a:bodyPr anchor="b">
            <a:normAutofit/>
          </a:bodyPr>
          <a:lstStyle>
            <a:lvl1pPr algn="l">
              <a:defRPr sz="2399"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158" y="609600"/>
            <a:ext cx="8594429" cy="3845718"/>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158" y="5367338"/>
            <a:ext cx="8594428" cy="674024"/>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67733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9" y="609600"/>
            <a:ext cx="8594429" cy="3403600"/>
          </a:xfrm>
        </p:spPr>
        <p:txBody>
          <a:bodyPr anchor="ctr">
            <a:normAutofit/>
          </a:bodyPr>
          <a:lstStyle>
            <a:lvl1pPr algn="l">
              <a:defRPr sz="43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077182721"/>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5783" y="3632200"/>
            <a:ext cx="7222643" cy="381000"/>
          </a:xfrm>
        </p:spPr>
        <p:txBody>
          <a:bodyPr anchor="ctr">
            <a:noAutofit/>
          </a:bodyPr>
          <a:lstStyle>
            <a:lvl1pPr marL="0" indent="0">
              <a:buFontTx/>
              <a:buNone/>
              <a:defRPr sz="1600">
                <a:solidFill>
                  <a:schemeClr val="tx1">
                    <a:lumMod val="50000"/>
                    <a:lumOff val="50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
        <p:nvSpPr>
          <p:cNvPr id="20" name="TextBox 19"/>
          <p:cNvSpPr txBox="1"/>
          <p:nvPr/>
        </p:nvSpPr>
        <p:spPr>
          <a:xfrm>
            <a:off x="541729" y="790378"/>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p>
        </p:txBody>
      </p:sp>
      <p:sp>
        <p:nvSpPr>
          <p:cNvPr id="22" name="TextBox 21"/>
          <p:cNvSpPr txBox="1"/>
          <p:nvPr/>
        </p:nvSpPr>
        <p:spPr>
          <a:xfrm>
            <a:off x="8890695" y="2886556"/>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endParaRPr lang="en-US" sz="2399" dirty="0">
              <a:solidFill>
                <a:srgbClr val="90C226">
                  <a:lumMod val="60000"/>
                  <a:lumOff val="40000"/>
                </a:srgbClr>
              </a:solidFill>
              <a:latin typeface="Arial"/>
            </a:endParaRPr>
          </a:p>
        </p:txBody>
      </p:sp>
    </p:spTree>
    <p:extLst>
      <p:ext uri="{BB962C8B-B14F-4D97-AF65-F5344CB8AC3E}">
        <p14:creationId xmlns:p14="http://schemas.microsoft.com/office/powerpoint/2010/main" val="2826154937"/>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159" y="1931988"/>
            <a:ext cx="8594429" cy="2595460"/>
          </a:xfrm>
        </p:spPr>
        <p:txBody>
          <a:bodyPr anchor="b">
            <a:normAutofit/>
          </a:bodyPr>
          <a:lstStyle>
            <a:lvl1pPr algn="l">
              <a:defRPr sz="43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723514659"/>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tx1">
                    <a:lumMod val="75000"/>
                    <a:lumOff val="25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
        <p:nvSpPr>
          <p:cNvPr id="24" name="TextBox 23"/>
          <p:cNvSpPr txBox="1"/>
          <p:nvPr/>
        </p:nvSpPr>
        <p:spPr>
          <a:xfrm>
            <a:off x="541729" y="790378"/>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p>
        </p:txBody>
      </p:sp>
      <p:sp>
        <p:nvSpPr>
          <p:cNvPr id="25" name="TextBox 24"/>
          <p:cNvSpPr txBox="1"/>
          <p:nvPr/>
        </p:nvSpPr>
        <p:spPr>
          <a:xfrm>
            <a:off x="8890695" y="2886556"/>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384879063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621" y="609600"/>
            <a:ext cx="858596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984987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537" y="2367094"/>
            <a:ext cx="10361753"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pPr/>
              <a:t>8/21/2018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44439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69344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5599" y="609600"/>
            <a:ext cx="130440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159" y="609600"/>
            <a:ext cx="7058311"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4391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6675" y="2404534"/>
            <a:ext cx="7764913" cy="1646302"/>
          </a:xfrm>
        </p:spPr>
        <p:txBody>
          <a:bodyPr anchor="b">
            <a:noAutofit/>
          </a:bodyPr>
          <a:lstStyle>
            <a:lvl1pPr algn="r">
              <a:defRPr sz="5398">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6675" y="4050834"/>
            <a:ext cx="7764913" cy="1096899"/>
          </a:xfrm>
        </p:spPr>
        <p:txBody>
          <a:bodyPr anchor="t"/>
          <a:lstStyle>
            <a:lvl1pPr marL="0" indent="0" algn="r">
              <a:buNone/>
              <a:defRPr>
                <a:solidFill>
                  <a:schemeClr val="tx1">
                    <a:lumMod val="50000"/>
                    <a:lumOff val="5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551911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99"/>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61702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159" y="2700868"/>
            <a:ext cx="8594429" cy="1826581"/>
          </a:xfrm>
        </p:spPr>
        <p:txBody>
          <a:bodyPr anchor="b"/>
          <a:lstStyle>
            <a:lvl1pPr algn="l">
              <a:defRPr sz="39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527448"/>
            <a:ext cx="8594429" cy="860400"/>
          </a:xfrm>
        </p:spPr>
        <p:txBody>
          <a:bodyPr anchor="t"/>
          <a:lstStyle>
            <a:lvl1pPr marL="0" indent="0" algn="l">
              <a:buNone/>
              <a:defRPr sz="19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00108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158" y="2160589"/>
            <a:ext cx="418294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8645" y="2160590"/>
            <a:ext cx="418294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78311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570" y="2160983"/>
            <a:ext cx="4184533"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570" y="2737246"/>
            <a:ext cx="418453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7058" y="2160983"/>
            <a:ext cx="4184528"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7059" y="2737246"/>
            <a:ext cx="418452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78258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158" y="609600"/>
            <a:ext cx="8594429"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4873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74511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1498604"/>
            <a:ext cx="3853524" cy="1278466"/>
          </a:xfrm>
        </p:spPr>
        <p:txBody>
          <a:bodyPr anchor="b">
            <a:normAutofit/>
          </a:bodyPr>
          <a:lstStyle>
            <a:lvl1pPr>
              <a:defRPr sz="1999"/>
            </a:lvl1pPr>
          </a:lstStyle>
          <a:p>
            <a:r>
              <a:rPr lang="en-US" smtClean="0"/>
              <a:t>Click to edit Master title style</a:t>
            </a:r>
            <a:endParaRPr lang="en-US" dirty="0"/>
          </a:p>
        </p:txBody>
      </p:sp>
      <p:sp>
        <p:nvSpPr>
          <p:cNvPr id="3" name="Content Placeholder 2"/>
          <p:cNvSpPr>
            <a:spLocks noGrp="1"/>
          </p:cNvSpPr>
          <p:nvPr>
            <p:ph idx="1"/>
          </p:nvPr>
        </p:nvSpPr>
        <p:spPr>
          <a:xfrm>
            <a:off x="4759222" y="514925"/>
            <a:ext cx="451236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158" y="2777069"/>
            <a:ext cx="3853524" cy="2584449"/>
          </a:xfrm>
        </p:spPr>
        <p:txBody>
          <a:bodyPr>
            <a:normAutofit/>
          </a:bodyPr>
          <a:lstStyle>
            <a:lvl1pPr marL="0" indent="0">
              <a:buNone/>
              <a:defRPr sz="1400"/>
            </a:lvl1pPr>
            <a:lvl2pPr marL="456926" indent="0">
              <a:buNone/>
              <a:defRPr sz="1400"/>
            </a:lvl2pPr>
            <a:lvl3pPr marL="913852" indent="0">
              <a:buNone/>
              <a:defRPr sz="1200"/>
            </a:lvl3pPr>
            <a:lvl4pPr marL="1370778" indent="0">
              <a:buNone/>
              <a:defRPr sz="1000"/>
            </a:lvl4pPr>
            <a:lvl5pPr marL="1827703" indent="0">
              <a:buNone/>
              <a:defRPr sz="1000"/>
            </a:lvl5pPr>
            <a:lvl6pPr marL="2284628" indent="0">
              <a:buNone/>
              <a:defRPr sz="1000"/>
            </a:lvl6pPr>
            <a:lvl7pPr marL="2741554" indent="0">
              <a:buNone/>
              <a:defRPr sz="1000"/>
            </a:lvl7pPr>
            <a:lvl8pPr marL="3198480" indent="0">
              <a:buNone/>
              <a:defRPr sz="1000"/>
            </a:lvl8pPr>
            <a:lvl9pPr marL="365540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08028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Vertical Title 1"/>
          <p:cNvSpPr>
            <a:spLocks noGrp="1"/>
          </p:cNvSpPr>
          <p:nvPr>
            <p:ph type="title" orient="vert"/>
          </p:nvPr>
        </p:nvSpPr>
        <p:spPr>
          <a:xfrm>
            <a:off x="8722628" y="609602"/>
            <a:ext cx="2552661"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537" y="609602"/>
            <a:ext cx="7656730"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pPr/>
              <a:t>8/21/2018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164603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4800600"/>
            <a:ext cx="8594428" cy="566738"/>
          </a:xfrm>
        </p:spPr>
        <p:txBody>
          <a:bodyPr anchor="b">
            <a:normAutofit/>
          </a:bodyPr>
          <a:lstStyle>
            <a:lvl1pPr algn="l">
              <a:defRPr sz="2399"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158" y="609600"/>
            <a:ext cx="8594429" cy="3845718"/>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158" y="5367338"/>
            <a:ext cx="8594428" cy="674024"/>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4030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9" y="609600"/>
            <a:ext cx="8594429" cy="3403600"/>
          </a:xfrm>
        </p:spPr>
        <p:txBody>
          <a:bodyPr anchor="ctr">
            <a:normAutofit/>
          </a:bodyPr>
          <a:lstStyle>
            <a:lvl1pPr algn="l">
              <a:defRPr sz="43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8102907"/>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5783" y="3632200"/>
            <a:ext cx="7222643" cy="381000"/>
          </a:xfrm>
        </p:spPr>
        <p:txBody>
          <a:bodyPr anchor="ctr">
            <a:noAutofit/>
          </a:bodyPr>
          <a:lstStyle>
            <a:lvl1pPr marL="0" indent="0">
              <a:buFontTx/>
              <a:buNone/>
              <a:defRPr sz="1600">
                <a:solidFill>
                  <a:schemeClr val="tx1">
                    <a:lumMod val="50000"/>
                    <a:lumOff val="50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
        <p:nvSpPr>
          <p:cNvPr id="20" name="TextBox 19"/>
          <p:cNvSpPr txBox="1"/>
          <p:nvPr/>
        </p:nvSpPr>
        <p:spPr>
          <a:xfrm>
            <a:off x="541729" y="790378"/>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p>
        </p:txBody>
      </p:sp>
      <p:sp>
        <p:nvSpPr>
          <p:cNvPr id="22" name="TextBox 21"/>
          <p:cNvSpPr txBox="1"/>
          <p:nvPr/>
        </p:nvSpPr>
        <p:spPr>
          <a:xfrm>
            <a:off x="8890695" y="2886556"/>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endParaRPr lang="en-US" sz="2399" dirty="0">
              <a:solidFill>
                <a:srgbClr val="90C226">
                  <a:lumMod val="60000"/>
                  <a:lumOff val="40000"/>
                </a:srgbClr>
              </a:solidFill>
              <a:latin typeface="Arial"/>
            </a:endParaRPr>
          </a:p>
        </p:txBody>
      </p:sp>
    </p:spTree>
    <p:extLst>
      <p:ext uri="{BB962C8B-B14F-4D97-AF65-F5344CB8AC3E}">
        <p14:creationId xmlns:p14="http://schemas.microsoft.com/office/powerpoint/2010/main" val="986262538"/>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159" y="1931988"/>
            <a:ext cx="8594429" cy="2595460"/>
          </a:xfrm>
        </p:spPr>
        <p:txBody>
          <a:bodyPr anchor="b">
            <a:normAutofit/>
          </a:bodyPr>
          <a:lstStyle>
            <a:lvl1pPr algn="l">
              <a:defRPr sz="43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046725334"/>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tx1">
                    <a:lumMod val="75000"/>
                    <a:lumOff val="25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
        <p:nvSpPr>
          <p:cNvPr id="24" name="TextBox 23"/>
          <p:cNvSpPr txBox="1"/>
          <p:nvPr/>
        </p:nvSpPr>
        <p:spPr>
          <a:xfrm>
            <a:off x="541729" y="790378"/>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p>
        </p:txBody>
      </p:sp>
      <p:sp>
        <p:nvSpPr>
          <p:cNvPr id="25" name="TextBox 24"/>
          <p:cNvSpPr txBox="1"/>
          <p:nvPr/>
        </p:nvSpPr>
        <p:spPr>
          <a:xfrm>
            <a:off x="8890695" y="2886556"/>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423442995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621" y="609600"/>
            <a:ext cx="858596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82451450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121767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5599" y="609600"/>
            <a:ext cx="130440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159" y="609600"/>
            <a:ext cx="7058311"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78674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6675" y="2404534"/>
            <a:ext cx="7764913" cy="1646302"/>
          </a:xfrm>
        </p:spPr>
        <p:txBody>
          <a:bodyPr anchor="b">
            <a:noAutofit/>
          </a:bodyPr>
          <a:lstStyle>
            <a:lvl1pPr algn="r">
              <a:defRPr sz="5398">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6675" y="4050834"/>
            <a:ext cx="7764913" cy="1096899"/>
          </a:xfrm>
        </p:spPr>
        <p:txBody>
          <a:bodyPr anchor="t"/>
          <a:lstStyle>
            <a:lvl1pPr marL="0" indent="0" algn="r">
              <a:buNone/>
              <a:defRPr>
                <a:solidFill>
                  <a:schemeClr val="tx1">
                    <a:lumMod val="50000"/>
                    <a:lumOff val="5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14914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99"/>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04797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6675" y="2404534"/>
            <a:ext cx="7764913" cy="1646302"/>
          </a:xfrm>
        </p:spPr>
        <p:txBody>
          <a:bodyPr anchor="b">
            <a:noAutofit/>
          </a:bodyPr>
          <a:lstStyle>
            <a:lvl1pPr algn="r">
              <a:defRPr sz="5398">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6675" y="4050834"/>
            <a:ext cx="7764913" cy="1096899"/>
          </a:xfrm>
        </p:spPr>
        <p:txBody>
          <a:bodyPr anchor="t"/>
          <a:lstStyle>
            <a:lvl1pPr marL="0" indent="0" algn="r">
              <a:buNone/>
              <a:defRPr>
                <a:solidFill>
                  <a:schemeClr val="tx1">
                    <a:lumMod val="50000"/>
                    <a:lumOff val="5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05860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159" y="2700868"/>
            <a:ext cx="8594429" cy="1826581"/>
          </a:xfrm>
        </p:spPr>
        <p:txBody>
          <a:bodyPr anchor="b"/>
          <a:lstStyle>
            <a:lvl1pPr algn="l">
              <a:defRPr sz="39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527448"/>
            <a:ext cx="8594429" cy="860400"/>
          </a:xfrm>
        </p:spPr>
        <p:txBody>
          <a:bodyPr anchor="t"/>
          <a:lstStyle>
            <a:lvl1pPr marL="0" indent="0" algn="l">
              <a:buNone/>
              <a:defRPr sz="19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22570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158" y="2160589"/>
            <a:ext cx="418294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8645" y="2160590"/>
            <a:ext cx="418294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1387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570" y="2160983"/>
            <a:ext cx="4184533"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570" y="2737246"/>
            <a:ext cx="418453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7058" y="2160983"/>
            <a:ext cx="4184528"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7059" y="2737246"/>
            <a:ext cx="418452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71091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158" y="609600"/>
            <a:ext cx="8594429"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77910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77483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1498604"/>
            <a:ext cx="3853524" cy="1278466"/>
          </a:xfrm>
        </p:spPr>
        <p:txBody>
          <a:bodyPr anchor="b">
            <a:normAutofit/>
          </a:bodyPr>
          <a:lstStyle>
            <a:lvl1pPr>
              <a:defRPr sz="1999"/>
            </a:lvl1pPr>
          </a:lstStyle>
          <a:p>
            <a:r>
              <a:rPr lang="en-US" smtClean="0"/>
              <a:t>Click to edit Master title style</a:t>
            </a:r>
            <a:endParaRPr lang="en-US" dirty="0"/>
          </a:p>
        </p:txBody>
      </p:sp>
      <p:sp>
        <p:nvSpPr>
          <p:cNvPr id="3" name="Content Placeholder 2"/>
          <p:cNvSpPr>
            <a:spLocks noGrp="1"/>
          </p:cNvSpPr>
          <p:nvPr>
            <p:ph idx="1"/>
          </p:nvPr>
        </p:nvSpPr>
        <p:spPr>
          <a:xfrm>
            <a:off x="4759222" y="514925"/>
            <a:ext cx="451236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158" y="2777069"/>
            <a:ext cx="3853524" cy="2584449"/>
          </a:xfrm>
        </p:spPr>
        <p:txBody>
          <a:bodyPr>
            <a:normAutofit/>
          </a:bodyPr>
          <a:lstStyle>
            <a:lvl1pPr marL="0" indent="0">
              <a:buNone/>
              <a:defRPr sz="1400"/>
            </a:lvl1pPr>
            <a:lvl2pPr marL="456926" indent="0">
              <a:buNone/>
              <a:defRPr sz="1400"/>
            </a:lvl2pPr>
            <a:lvl3pPr marL="913852" indent="0">
              <a:buNone/>
              <a:defRPr sz="1200"/>
            </a:lvl3pPr>
            <a:lvl4pPr marL="1370778" indent="0">
              <a:buNone/>
              <a:defRPr sz="1000"/>
            </a:lvl4pPr>
            <a:lvl5pPr marL="1827703" indent="0">
              <a:buNone/>
              <a:defRPr sz="1000"/>
            </a:lvl5pPr>
            <a:lvl6pPr marL="2284628" indent="0">
              <a:buNone/>
              <a:defRPr sz="1000"/>
            </a:lvl6pPr>
            <a:lvl7pPr marL="2741554" indent="0">
              <a:buNone/>
              <a:defRPr sz="1000"/>
            </a:lvl7pPr>
            <a:lvl8pPr marL="3198480" indent="0">
              <a:buNone/>
              <a:defRPr sz="1000"/>
            </a:lvl8pPr>
            <a:lvl9pPr marL="365540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88987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4800600"/>
            <a:ext cx="8594428" cy="566738"/>
          </a:xfrm>
        </p:spPr>
        <p:txBody>
          <a:bodyPr anchor="b">
            <a:normAutofit/>
          </a:bodyPr>
          <a:lstStyle>
            <a:lvl1pPr algn="l">
              <a:defRPr sz="2399"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158" y="609600"/>
            <a:ext cx="8594429" cy="3845718"/>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158" y="5367338"/>
            <a:ext cx="8594428" cy="674024"/>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13010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9" y="609600"/>
            <a:ext cx="8594429" cy="3403600"/>
          </a:xfrm>
        </p:spPr>
        <p:txBody>
          <a:bodyPr anchor="ctr">
            <a:normAutofit/>
          </a:bodyPr>
          <a:lstStyle>
            <a:lvl1pPr algn="l">
              <a:defRPr sz="43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595793598"/>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5783" y="3632200"/>
            <a:ext cx="7222643" cy="381000"/>
          </a:xfrm>
        </p:spPr>
        <p:txBody>
          <a:bodyPr anchor="ctr">
            <a:noAutofit/>
          </a:bodyPr>
          <a:lstStyle>
            <a:lvl1pPr marL="0" indent="0">
              <a:buFontTx/>
              <a:buNone/>
              <a:defRPr sz="1600">
                <a:solidFill>
                  <a:schemeClr val="tx1">
                    <a:lumMod val="50000"/>
                    <a:lumOff val="50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
        <p:nvSpPr>
          <p:cNvPr id="20" name="TextBox 19"/>
          <p:cNvSpPr txBox="1"/>
          <p:nvPr/>
        </p:nvSpPr>
        <p:spPr>
          <a:xfrm>
            <a:off x="541729" y="790378"/>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p>
        </p:txBody>
      </p:sp>
      <p:sp>
        <p:nvSpPr>
          <p:cNvPr id="22" name="TextBox 21"/>
          <p:cNvSpPr txBox="1"/>
          <p:nvPr/>
        </p:nvSpPr>
        <p:spPr>
          <a:xfrm>
            <a:off x="8890695" y="2886556"/>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endParaRPr lang="en-US" sz="2399" dirty="0">
              <a:solidFill>
                <a:srgbClr val="90C226">
                  <a:lumMod val="60000"/>
                  <a:lumOff val="40000"/>
                </a:srgbClr>
              </a:solidFill>
              <a:latin typeface="Arial"/>
            </a:endParaRPr>
          </a:p>
        </p:txBody>
      </p:sp>
    </p:spTree>
    <p:extLst>
      <p:ext uri="{BB962C8B-B14F-4D97-AF65-F5344CB8AC3E}">
        <p14:creationId xmlns:p14="http://schemas.microsoft.com/office/powerpoint/2010/main" val="3308561223"/>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159" y="1931988"/>
            <a:ext cx="8594429" cy="2595460"/>
          </a:xfrm>
        </p:spPr>
        <p:txBody>
          <a:bodyPr anchor="b">
            <a:normAutofit/>
          </a:bodyPr>
          <a:lstStyle>
            <a:lvl1pPr algn="l">
              <a:defRPr sz="43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98711124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99"/>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22294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tx1">
                    <a:lumMod val="75000"/>
                    <a:lumOff val="25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
        <p:nvSpPr>
          <p:cNvPr id="24" name="TextBox 23"/>
          <p:cNvSpPr txBox="1"/>
          <p:nvPr/>
        </p:nvSpPr>
        <p:spPr>
          <a:xfrm>
            <a:off x="541729" y="790378"/>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p>
        </p:txBody>
      </p:sp>
      <p:sp>
        <p:nvSpPr>
          <p:cNvPr id="25" name="TextBox 24"/>
          <p:cNvSpPr txBox="1"/>
          <p:nvPr/>
        </p:nvSpPr>
        <p:spPr>
          <a:xfrm>
            <a:off x="8890695" y="2886556"/>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94818268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621" y="609600"/>
            <a:ext cx="858596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1990374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44247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5599" y="609600"/>
            <a:ext cx="130440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159" y="609600"/>
            <a:ext cx="7058311"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84792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6675" y="2404534"/>
            <a:ext cx="7764913" cy="1646302"/>
          </a:xfrm>
        </p:spPr>
        <p:txBody>
          <a:bodyPr anchor="b">
            <a:noAutofit/>
          </a:bodyPr>
          <a:lstStyle>
            <a:lvl1pPr algn="r">
              <a:defRPr sz="5398">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6675" y="4050834"/>
            <a:ext cx="7764913" cy="1096899"/>
          </a:xfrm>
        </p:spPr>
        <p:txBody>
          <a:bodyPr anchor="t"/>
          <a:lstStyle>
            <a:lvl1pPr marL="0" indent="0" algn="r">
              <a:buNone/>
              <a:defRPr>
                <a:solidFill>
                  <a:schemeClr val="tx1">
                    <a:lumMod val="50000"/>
                    <a:lumOff val="5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13204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99"/>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96360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159" y="2700868"/>
            <a:ext cx="8594429" cy="1826581"/>
          </a:xfrm>
        </p:spPr>
        <p:txBody>
          <a:bodyPr anchor="b"/>
          <a:lstStyle>
            <a:lvl1pPr algn="l">
              <a:defRPr sz="39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527448"/>
            <a:ext cx="8594429" cy="860400"/>
          </a:xfrm>
        </p:spPr>
        <p:txBody>
          <a:bodyPr anchor="t"/>
          <a:lstStyle>
            <a:lvl1pPr marL="0" indent="0" algn="l">
              <a:buNone/>
              <a:defRPr sz="19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14528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158" y="2160589"/>
            <a:ext cx="418294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8645" y="2160590"/>
            <a:ext cx="418294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56918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570" y="2160983"/>
            <a:ext cx="4184533"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570" y="2737246"/>
            <a:ext cx="418453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7058" y="2160983"/>
            <a:ext cx="4184528"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7059" y="2737246"/>
            <a:ext cx="418452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09621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158" y="609600"/>
            <a:ext cx="8594429"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05507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536" y="2367093"/>
            <a:ext cx="10361127"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pPr/>
              <a:t>8/21/2018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305591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159" y="2700868"/>
            <a:ext cx="8594429" cy="1826581"/>
          </a:xfrm>
        </p:spPr>
        <p:txBody>
          <a:bodyPr anchor="b"/>
          <a:lstStyle>
            <a:lvl1pPr algn="l">
              <a:defRPr sz="39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527448"/>
            <a:ext cx="8594429" cy="860400"/>
          </a:xfrm>
        </p:spPr>
        <p:txBody>
          <a:bodyPr anchor="t"/>
          <a:lstStyle>
            <a:lvl1pPr marL="0" indent="0" algn="l">
              <a:buNone/>
              <a:defRPr sz="19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3002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80501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1498604"/>
            <a:ext cx="3853524" cy="1278466"/>
          </a:xfrm>
        </p:spPr>
        <p:txBody>
          <a:bodyPr anchor="b">
            <a:normAutofit/>
          </a:bodyPr>
          <a:lstStyle>
            <a:lvl1pPr>
              <a:defRPr sz="1999"/>
            </a:lvl1pPr>
          </a:lstStyle>
          <a:p>
            <a:r>
              <a:rPr lang="en-US" smtClean="0"/>
              <a:t>Click to edit Master title style</a:t>
            </a:r>
            <a:endParaRPr lang="en-US" dirty="0"/>
          </a:p>
        </p:txBody>
      </p:sp>
      <p:sp>
        <p:nvSpPr>
          <p:cNvPr id="3" name="Content Placeholder 2"/>
          <p:cNvSpPr>
            <a:spLocks noGrp="1"/>
          </p:cNvSpPr>
          <p:nvPr>
            <p:ph idx="1"/>
          </p:nvPr>
        </p:nvSpPr>
        <p:spPr>
          <a:xfrm>
            <a:off x="4759222" y="514925"/>
            <a:ext cx="451236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158" y="2777069"/>
            <a:ext cx="3853524" cy="2584449"/>
          </a:xfrm>
        </p:spPr>
        <p:txBody>
          <a:bodyPr>
            <a:normAutofit/>
          </a:bodyPr>
          <a:lstStyle>
            <a:lvl1pPr marL="0" indent="0">
              <a:buNone/>
              <a:defRPr sz="1400"/>
            </a:lvl1pPr>
            <a:lvl2pPr marL="456926" indent="0">
              <a:buNone/>
              <a:defRPr sz="1400"/>
            </a:lvl2pPr>
            <a:lvl3pPr marL="913852" indent="0">
              <a:buNone/>
              <a:defRPr sz="1200"/>
            </a:lvl3pPr>
            <a:lvl4pPr marL="1370778" indent="0">
              <a:buNone/>
              <a:defRPr sz="1000"/>
            </a:lvl4pPr>
            <a:lvl5pPr marL="1827703" indent="0">
              <a:buNone/>
              <a:defRPr sz="1000"/>
            </a:lvl5pPr>
            <a:lvl6pPr marL="2284628" indent="0">
              <a:buNone/>
              <a:defRPr sz="1000"/>
            </a:lvl6pPr>
            <a:lvl7pPr marL="2741554" indent="0">
              <a:buNone/>
              <a:defRPr sz="1000"/>
            </a:lvl7pPr>
            <a:lvl8pPr marL="3198480" indent="0">
              <a:buNone/>
              <a:defRPr sz="1000"/>
            </a:lvl8pPr>
            <a:lvl9pPr marL="365540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430735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4800600"/>
            <a:ext cx="8594428" cy="566738"/>
          </a:xfrm>
        </p:spPr>
        <p:txBody>
          <a:bodyPr anchor="b">
            <a:normAutofit/>
          </a:bodyPr>
          <a:lstStyle>
            <a:lvl1pPr algn="l">
              <a:defRPr sz="2399"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158" y="609600"/>
            <a:ext cx="8594429" cy="3845718"/>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158" y="5367338"/>
            <a:ext cx="8594428" cy="674024"/>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94619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9" y="609600"/>
            <a:ext cx="8594429" cy="3403600"/>
          </a:xfrm>
        </p:spPr>
        <p:txBody>
          <a:bodyPr anchor="ctr">
            <a:normAutofit/>
          </a:bodyPr>
          <a:lstStyle>
            <a:lvl1pPr algn="l">
              <a:defRPr sz="43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048604296"/>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5783" y="3632200"/>
            <a:ext cx="7222643" cy="381000"/>
          </a:xfrm>
        </p:spPr>
        <p:txBody>
          <a:bodyPr anchor="ctr">
            <a:noAutofit/>
          </a:bodyPr>
          <a:lstStyle>
            <a:lvl1pPr marL="0" indent="0">
              <a:buFontTx/>
              <a:buNone/>
              <a:defRPr sz="1600">
                <a:solidFill>
                  <a:schemeClr val="tx1">
                    <a:lumMod val="50000"/>
                    <a:lumOff val="50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
        <p:nvSpPr>
          <p:cNvPr id="20" name="TextBox 19"/>
          <p:cNvSpPr txBox="1"/>
          <p:nvPr/>
        </p:nvSpPr>
        <p:spPr>
          <a:xfrm>
            <a:off x="541729" y="790378"/>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p>
        </p:txBody>
      </p:sp>
      <p:sp>
        <p:nvSpPr>
          <p:cNvPr id="22" name="TextBox 21"/>
          <p:cNvSpPr txBox="1"/>
          <p:nvPr/>
        </p:nvSpPr>
        <p:spPr>
          <a:xfrm>
            <a:off x="8890695" y="2886556"/>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endParaRPr lang="en-US" sz="2399" dirty="0">
              <a:solidFill>
                <a:srgbClr val="90C226">
                  <a:lumMod val="60000"/>
                  <a:lumOff val="40000"/>
                </a:srgbClr>
              </a:solidFill>
              <a:latin typeface="Arial"/>
            </a:endParaRPr>
          </a:p>
        </p:txBody>
      </p:sp>
    </p:spTree>
    <p:extLst>
      <p:ext uri="{BB962C8B-B14F-4D97-AF65-F5344CB8AC3E}">
        <p14:creationId xmlns:p14="http://schemas.microsoft.com/office/powerpoint/2010/main" val="814727174"/>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159" y="1931988"/>
            <a:ext cx="8594429" cy="2595460"/>
          </a:xfrm>
        </p:spPr>
        <p:txBody>
          <a:bodyPr anchor="b">
            <a:normAutofit/>
          </a:bodyPr>
          <a:lstStyle>
            <a:lvl1pPr algn="l">
              <a:defRPr sz="43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816739836"/>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tx1">
                    <a:lumMod val="75000"/>
                    <a:lumOff val="25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
        <p:nvSpPr>
          <p:cNvPr id="24" name="TextBox 23"/>
          <p:cNvSpPr txBox="1"/>
          <p:nvPr/>
        </p:nvSpPr>
        <p:spPr>
          <a:xfrm>
            <a:off x="541729" y="790378"/>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p>
        </p:txBody>
      </p:sp>
      <p:sp>
        <p:nvSpPr>
          <p:cNvPr id="25" name="TextBox 24"/>
          <p:cNvSpPr txBox="1"/>
          <p:nvPr/>
        </p:nvSpPr>
        <p:spPr>
          <a:xfrm>
            <a:off x="8890695" y="2886556"/>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553431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621" y="609600"/>
            <a:ext cx="858596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69927734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64053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5599" y="609600"/>
            <a:ext cx="130440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159" y="609600"/>
            <a:ext cx="7058311"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94224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158" y="2160589"/>
            <a:ext cx="418294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8645" y="2160590"/>
            <a:ext cx="418294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57395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6675" y="2404534"/>
            <a:ext cx="7764913" cy="1646302"/>
          </a:xfrm>
        </p:spPr>
        <p:txBody>
          <a:bodyPr anchor="b">
            <a:noAutofit/>
          </a:bodyPr>
          <a:lstStyle>
            <a:lvl1pPr algn="r">
              <a:defRPr sz="5398">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6675" y="4050834"/>
            <a:ext cx="7764913" cy="1096899"/>
          </a:xfrm>
        </p:spPr>
        <p:txBody>
          <a:bodyPr anchor="t"/>
          <a:lstStyle>
            <a:lvl1pPr marL="0" indent="0" algn="r">
              <a:buNone/>
              <a:defRPr>
                <a:solidFill>
                  <a:schemeClr val="tx1">
                    <a:lumMod val="50000"/>
                    <a:lumOff val="5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65514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99"/>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46503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159" y="2700868"/>
            <a:ext cx="8594429" cy="1826581"/>
          </a:xfrm>
        </p:spPr>
        <p:txBody>
          <a:bodyPr anchor="b"/>
          <a:lstStyle>
            <a:lvl1pPr algn="l">
              <a:defRPr sz="39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527448"/>
            <a:ext cx="8594429" cy="860400"/>
          </a:xfrm>
        </p:spPr>
        <p:txBody>
          <a:bodyPr anchor="t"/>
          <a:lstStyle>
            <a:lvl1pPr marL="0" indent="0" algn="l">
              <a:buNone/>
              <a:defRPr sz="19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28748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158" y="2160589"/>
            <a:ext cx="418294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8645" y="2160590"/>
            <a:ext cx="418294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96202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570" y="2160983"/>
            <a:ext cx="4184533"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570" y="2737246"/>
            <a:ext cx="418453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7058" y="2160983"/>
            <a:ext cx="4184528"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7059" y="2737246"/>
            <a:ext cx="418452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05077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158" y="609600"/>
            <a:ext cx="8594429"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4476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21277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1498604"/>
            <a:ext cx="3853524" cy="1278466"/>
          </a:xfrm>
        </p:spPr>
        <p:txBody>
          <a:bodyPr anchor="b">
            <a:normAutofit/>
          </a:bodyPr>
          <a:lstStyle>
            <a:lvl1pPr>
              <a:defRPr sz="1999"/>
            </a:lvl1pPr>
          </a:lstStyle>
          <a:p>
            <a:r>
              <a:rPr lang="en-US" smtClean="0"/>
              <a:t>Click to edit Master title style</a:t>
            </a:r>
            <a:endParaRPr lang="en-US" dirty="0"/>
          </a:p>
        </p:txBody>
      </p:sp>
      <p:sp>
        <p:nvSpPr>
          <p:cNvPr id="3" name="Content Placeholder 2"/>
          <p:cNvSpPr>
            <a:spLocks noGrp="1"/>
          </p:cNvSpPr>
          <p:nvPr>
            <p:ph idx="1"/>
          </p:nvPr>
        </p:nvSpPr>
        <p:spPr>
          <a:xfrm>
            <a:off x="4759222" y="514925"/>
            <a:ext cx="451236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158" y="2777069"/>
            <a:ext cx="3853524" cy="2584449"/>
          </a:xfrm>
        </p:spPr>
        <p:txBody>
          <a:bodyPr>
            <a:normAutofit/>
          </a:bodyPr>
          <a:lstStyle>
            <a:lvl1pPr marL="0" indent="0">
              <a:buNone/>
              <a:defRPr sz="1400"/>
            </a:lvl1pPr>
            <a:lvl2pPr marL="456926" indent="0">
              <a:buNone/>
              <a:defRPr sz="1400"/>
            </a:lvl2pPr>
            <a:lvl3pPr marL="913852" indent="0">
              <a:buNone/>
              <a:defRPr sz="1200"/>
            </a:lvl3pPr>
            <a:lvl4pPr marL="1370778" indent="0">
              <a:buNone/>
              <a:defRPr sz="1000"/>
            </a:lvl4pPr>
            <a:lvl5pPr marL="1827703" indent="0">
              <a:buNone/>
              <a:defRPr sz="1000"/>
            </a:lvl5pPr>
            <a:lvl6pPr marL="2284628" indent="0">
              <a:buNone/>
              <a:defRPr sz="1000"/>
            </a:lvl6pPr>
            <a:lvl7pPr marL="2741554" indent="0">
              <a:buNone/>
              <a:defRPr sz="1000"/>
            </a:lvl7pPr>
            <a:lvl8pPr marL="3198480" indent="0">
              <a:buNone/>
              <a:defRPr sz="1000"/>
            </a:lvl8pPr>
            <a:lvl9pPr marL="365540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44947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4800600"/>
            <a:ext cx="8594428" cy="566738"/>
          </a:xfrm>
        </p:spPr>
        <p:txBody>
          <a:bodyPr anchor="b">
            <a:normAutofit/>
          </a:bodyPr>
          <a:lstStyle>
            <a:lvl1pPr algn="l">
              <a:defRPr sz="2399"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158" y="609600"/>
            <a:ext cx="8594429" cy="3845718"/>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158" y="5367338"/>
            <a:ext cx="8594428" cy="674024"/>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03656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9" y="609600"/>
            <a:ext cx="8594429" cy="3403600"/>
          </a:xfrm>
        </p:spPr>
        <p:txBody>
          <a:bodyPr anchor="ctr">
            <a:normAutofit/>
          </a:bodyPr>
          <a:lstStyle>
            <a:lvl1pPr algn="l">
              <a:defRPr sz="43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96648346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570" y="2160983"/>
            <a:ext cx="4184533"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570" y="2737246"/>
            <a:ext cx="418453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7058" y="2160983"/>
            <a:ext cx="4184528"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7059" y="2737246"/>
            <a:ext cx="418452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081000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5783" y="3632200"/>
            <a:ext cx="7222643" cy="381000"/>
          </a:xfrm>
        </p:spPr>
        <p:txBody>
          <a:bodyPr anchor="ctr">
            <a:noAutofit/>
          </a:bodyPr>
          <a:lstStyle>
            <a:lvl1pPr marL="0" indent="0">
              <a:buFontTx/>
              <a:buNone/>
              <a:defRPr sz="1600">
                <a:solidFill>
                  <a:schemeClr val="tx1">
                    <a:lumMod val="50000"/>
                    <a:lumOff val="50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
        <p:nvSpPr>
          <p:cNvPr id="20" name="TextBox 19"/>
          <p:cNvSpPr txBox="1"/>
          <p:nvPr/>
        </p:nvSpPr>
        <p:spPr>
          <a:xfrm>
            <a:off x="541729" y="790378"/>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p>
        </p:txBody>
      </p:sp>
      <p:sp>
        <p:nvSpPr>
          <p:cNvPr id="22" name="TextBox 21"/>
          <p:cNvSpPr txBox="1"/>
          <p:nvPr/>
        </p:nvSpPr>
        <p:spPr>
          <a:xfrm>
            <a:off x="8890695" y="2886556"/>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endParaRPr lang="en-US" sz="2399" dirty="0">
              <a:solidFill>
                <a:srgbClr val="90C226">
                  <a:lumMod val="60000"/>
                  <a:lumOff val="40000"/>
                </a:srgbClr>
              </a:solidFill>
              <a:latin typeface="Arial"/>
            </a:endParaRPr>
          </a:p>
        </p:txBody>
      </p:sp>
    </p:spTree>
    <p:extLst>
      <p:ext uri="{BB962C8B-B14F-4D97-AF65-F5344CB8AC3E}">
        <p14:creationId xmlns:p14="http://schemas.microsoft.com/office/powerpoint/2010/main" val="1564025068"/>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159" y="1931988"/>
            <a:ext cx="8594429" cy="2595460"/>
          </a:xfrm>
        </p:spPr>
        <p:txBody>
          <a:bodyPr anchor="b">
            <a:normAutofit/>
          </a:bodyPr>
          <a:lstStyle>
            <a:lvl1pPr algn="l">
              <a:defRPr sz="43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014018375"/>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tx1">
                    <a:lumMod val="75000"/>
                    <a:lumOff val="25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
        <p:nvSpPr>
          <p:cNvPr id="24" name="TextBox 23"/>
          <p:cNvSpPr txBox="1"/>
          <p:nvPr/>
        </p:nvSpPr>
        <p:spPr>
          <a:xfrm>
            <a:off x="541729" y="790378"/>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p>
        </p:txBody>
      </p:sp>
      <p:sp>
        <p:nvSpPr>
          <p:cNvPr id="25" name="TextBox 24"/>
          <p:cNvSpPr txBox="1"/>
          <p:nvPr/>
        </p:nvSpPr>
        <p:spPr>
          <a:xfrm>
            <a:off x="8890695" y="2886556"/>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99922581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621" y="609600"/>
            <a:ext cx="858596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9457967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21618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5599" y="609600"/>
            <a:ext cx="130440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159" y="609600"/>
            <a:ext cx="7058311"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530701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6675" y="2404534"/>
            <a:ext cx="7764913" cy="1646302"/>
          </a:xfrm>
        </p:spPr>
        <p:txBody>
          <a:bodyPr anchor="b">
            <a:noAutofit/>
          </a:bodyPr>
          <a:lstStyle>
            <a:lvl1pPr algn="r">
              <a:defRPr sz="5398">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6675" y="4050834"/>
            <a:ext cx="7764913" cy="1096899"/>
          </a:xfrm>
        </p:spPr>
        <p:txBody>
          <a:bodyPr anchor="t"/>
          <a:lstStyle>
            <a:lvl1pPr marL="0" indent="0" algn="r">
              <a:buNone/>
              <a:defRPr>
                <a:solidFill>
                  <a:schemeClr val="tx1">
                    <a:lumMod val="50000"/>
                    <a:lumOff val="5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68556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99"/>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62984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159" y="2700868"/>
            <a:ext cx="8594429" cy="1826581"/>
          </a:xfrm>
        </p:spPr>
        <p:txBody>
          <a:bodyPr anchor="b"/>
          <a:lstStyle>
            <a:lvl1pPr algn="l">
              <a:defRPr sz="39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527448"/>
            <a:ext cx="8594429" cy="860400"/>
          </a:xfrm>
        </p:spPr>
        <p:txBody>
          <a:bodyPr anchor="t"/>
          <a:lstStyle>
            <a:lvl1pPr marL="0" indent="0" algn="l">
              <a:buNone/>
              <a:defRPr sz="19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62906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158" y="2160589"/>
            <a:ext cx="418294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8645" y="2160590"/>
            <a:ext cx="418294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31415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158" y="609600"/>
            <a:ext cx="8594429"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51930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570" y="2160983"/>
            <a:ext cx="4184533"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570" y="2737246"/>
            <a:ext cx="418453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7058" y="2160983"/>
            <a:ext cx="4184528"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7059" y="2737246"/>
            <a:ext cx="418452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51190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158" y="609600"/>
            <a:ext cx="8594429"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39826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75172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1498604"/>
            <a:ext cx="3853524" cy="1278466"/>
          </a:xfrm>
        </p:spPr>
        <p:txBody>
          <a:bodyPr anchor="b">
            <a:normAutofit/>
          </a:bodyPr>
          <a:lstStyle>
            <a:lvl1pPr>
              <a:defRPr sz="1999"/>
            </a:lvl1pPr>
          </a:lstStyle>
          <a:p>
            <a:r>
              <a:rPr lang="en-US" smtClean="0"/>
              <a:t>Click to edit Master title style</a:t>
            </a:r>
            <a:endParaRPr lang="en-US" dirty="0"/>
          </a:p>
        </p:txBody>
      </p:sp>
      <p:sp>
        <p:nvSpPr>
          <p:cNvPr id="3" name="Content Placeholder 2"/>
          <p:cNvSpPr>
            <a:spLocks noGrp="1"/>
          </p:cNvSpPr>
          <p:nvPr>
            <p:ph idx="1"/>
          </p:nvPr>
        </p:nvSpPr>
        <p:spPr>
          <a:xfrm>
            <a:off x="4759222" y="514925"/>
            <a:ext cx="451236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158" y="2777069"/>
            <a:ext cx="3853524" cy="2584449"/>
          </a:xfrm>
        </p:spPr>
        <p:txBody>
          <a:bodyPr>
            <a:normAutofit/>
          </a:bodyPr>
          <a:lstStyle>
            <a:lvl1pPr marL="0" indent="0">
              <a:buNone/>
              <a:defRPr sz="1400"/>
            </a:lvl1pPr>
            <a:lvl2pPr marL="456926" indent="0">
              <a:buNone/>
              <a:defRPr sz="1400"/>
            </a:lvl2pPr>
            <a:lvl3pPr marL="913852" indent="0">
              <a:buNone/>
              <a:defRPr sz="1200"/>
            </a:lvl3pPr>
            <a:lvl4pPr marL="1370778" indent="0">
              <a:buNone/>
              <a:defRPr sz="1000"/>
            </a:lvl4pPr>
            <a:lvl5pPr marL="1827703" indent="0">
              <a:buNone/>
              <a:defRPr sz="1000"/>
            </a:lvl5pPr>
            <a:lvl6pPr marL="2284628" indent="0">
              <a:buNone/>
              <a:defRPr sz="1000"/>
            </a:lvl6pPr>
            <a:lvl7pPr marL="2741554" indent="0">
              <a:buNone/>
              <a:defRPr sz="1000"/>
            </a:lvl7pPr>
            <a:lvl8pPr marL="3198480" indent="0">
              <a:buNone/>
              <a:defRPr sz="1000"/>
            </a:lvl8pPr>
            <a:lvl9pPr marL="365540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00366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4800600"/>
            <a:ext cx="8594428" cy="566738"/>
          </a:xfrm>
        </p:spPr>
        <p:txBody>
          <a:bodyPr anchor="b">
            <a:normAutofit/>
          </a:bodyPr>
          <a:lstStyle>
            <a:lvl1pPr algn="l">
              <a:defRPr sz="2399"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158" y="609600"/>
            <a:ext cx="8594429" cy="3845718"/>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158" y="5367338"/>
            <a:ext cx="8594428" cy="674024"/>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9280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9" y="609600"/>
            <a:ext cx="8594429" cy="3403600"/>
          </a:xfrm>
        </p:spPr>
        <p:txBody>
          <a:bodyPr anchor="ctr">
            <a:normAutofit/>
          </a:bodyPr>
          <a:lstStyle>
            <a:lvl1pPr algn="l">
              <a:defRPr sz="43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85873270"/>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5783" y="3632200"/>
            <a:ext cx="7222643" cy="381000"/>
          </a:xfrm>
        </p:spPr>
        <p:txBody>
          <a:bodyPr anchor="ctr">
            <a:noAutofit/>
          </a:bodyPr>
          <a:lstStyle>
            <a:lvl1pPr marL="0" indent="0">
              <a:buFontTx/>
              <a:buNone/>
              <a:defRPr sz="1600">
                <a:solidFill>
                  <a:schemeClr val="tx1">
                    <a:lumMod val="50000"/>
                    <a:lumOff val="50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
        <p:nvSpPr>
          <p:cNvPr id="20" name="TextBox 19"/>
          <p:cNvSpPr txBox="1"/>
          <p:nvPr/>
        </p:nvSpPr>
        <p:spPr>
          <a:xfrm>
            <a:off x="541729" y="790378"/>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p>
        </p:txBody>
      </p:sp>
      <p:sp>
        <p:nvSpPr>
          <p:cNvPr id="22" name="TextBox 21"/>
          <p:cNvSpPr txBox="1"/>
          <p:nvPr/>
        </p:nvSpPr>
        <p:spPr>
          <a:xfrm>
            <a:off x="8890695" y="2886556"/>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endParaRPr lang="en-US" sz="2399" dirty="0">
              <a:solidFill>
                <a:srgbClr val="90C226">
                  <a:lumMod val="60000"/>
                  <a:lumOff val="40000"/>
                </a:srgbClr>
              </a:solidFill>
              <a:latin typeface="Arial"/>
            </a:endParaRPr>
          </a:p>
        </p:txBody>
      </p:sp>
    </p:spTree>
    <p:extLst>
      <p:ext uri="{BB962C8B-B14F-4D97-AF65-F5344CB8AC3E}">
        <p14:creationId xmlns:p14="http://schemas.microsoft.com/office/powerpoint/2010/main" val="1379834390"/>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159" y="1931988"/>
            <a:ext cx="8594429" cy="2595460"/>
          </a:xfrm>
        </p:spPr>
        <p:txBody>
          <a:bodyPr anchor="b">
            <a:normAutofit/>
          </a:bodyPr>
          <a:lstStyle>
            <a:lvl1pPr algn="l">
              <a:defRPr sz="43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836328422"/>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tx1">
                    <a:lumMod val="75000"/>
                    <a:lumOff val="25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
        <p:nvSpPr>
          <p:cNvPr id="24" name="TextBox 23"/>
          <p:cNvSpPr txBox="1"/>
          <p:nvPr/>
        </p:nvSpPr>
        <p:spPr>
          <a:xfrm>
            <a:off x="541729" y="790378"/>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p>
        </p:txBody>
      </p:sp>
      <p:sp>
        <p:nvSpPr>
          <p:cNvPr id="25" name="TextBox 24"/>
          <p:cNvSpPr txBox="1"/>
          <p:nvPr/>
        </p:nvSpPr>
        <p:spPr>
          <a:xfrm>
            <a:off x="8890695" y="2886556"/>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68687558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621" y="609600"/>
            <a:ext cx="858596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517874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9255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76807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5599" y="609600"/>
            <a:ext cx="130440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159" y="609600"/>
            <a:ext cx="7058311"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71812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1498604"/>
            <a:ext cx="3853524" cy="1278466"/>
          </a:xfrm>
        </p:spPr>
        <p:txBody>
          <a:bodyPr anchor="b">
            <a:normAutofit/>
          </a:bodyPr>
          <a:lstStyle>
            <a:lvl1pPr>
              <a:defRPr sz="1999"/>
            </a:lvl1pPr>
          </a:lstStyle>
          <a:p>
            <a:r>
              <a:rPr lang="en-US" smtClean="0"/>
              <a:t>Click to edit Master title style</a:t>
            </a:r>
            <a:endParaRPr lang="en-US" dirty="0"/>
          </a:p>
        </p:txBody>
      </p:sp>
      <p:sp>
        <p:nvSpPr>
          <p:cNvPr id="3" name="Content Placeholder 2"/>
          <p:cNvSpPr>
            <a:spLocks noGrp="1"/>
          </p:cNvSpPr>
          <p:nvPr>
            <p:ph idx="1"/>
          </p:nvPr>
        </p:nvSpPr>
        <p:spPr>
          <a:xfrm>
            <a:off x="4759222" y="514925"/>
            <a:ext cx="451236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158" y="2777069"/>
            <a:ext cx="3853524" cy="2584449"/>
          </a:xfrm>
        </p:spPr>
        <p:txBody>
          <a:bodyPr>
            <a:normAutofit/>
          </a:bodyPr>
          <a:lstStyle>
            <a:lvl1pPr marL="0" indent="0">
              <a:buNone/>
              <a:defRPr sz="1400"/>
            </a:lvl1pPr>
            <a:lvl2pPr marL="456926" indent="0">
              <a:buNone/>
              <a:defRPr sz="1400"/>
            </a:lvl2pPr>
            <a:lvl3pPr marL="913852" indent="0">
              <a:buNone/>
              <a:defRPr sz="1200"/>
            </a:lvl3pPr>
            <a:lvl4pPr marL="1370778" indent="0">
              <a:buNone/>
              <a:defRPr sz="1000"/>
            </a:lvl4pPr>
            <a:lvl5pPr marL="1827703" indent="0">
              <a:buNone/>
              <a:defRPr sz="1000"/>
            </a:lvl5pPr>
            <a:lvl6pPr marL="2284628" indent="0">
              <a:buNone/>
              <a:defRPr sz="1000"/>
            </a:lvl6pPr>
            <a:lvl7pPr marL="2741554" indent="0">
              <a:buNone/>
              <a:defRPr sz="1000"/>
            </a:lvl7pPr>
            <a:lvl8pPr marL="3198480" indent="0">
              <a:buNone/>
              <a:defRPr sz="1000"/>
            </a:lvl8pPr>
            <a:lvl9pPr marL="365540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34567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4800600"/>
            <a:ext cx="8594428" cy="566738"/>
          </a:xfrm>
        </p:spPr>
        <p:txBody>
          <a:bodyPr anchor="b">
            <a:normAutofit/>
          </a:bodyPr>
          <a:lstStyle>
            <a:lvl1pPr algn="l">
              <a:defRPr sz="2399"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158" y="609600"/>
            <a:ext cx="8594429" cy="3845718"/>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158" y="5367338"/>
            <a:ext cx="8594428" cy="674024"/>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00182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9" y="609600"/>
            <a:ext cx="8594429" cy="3403600"/>
          </a:xfrm>
        </p:spPr>
        <p:txBody>
          <a:bodyPr anchor="ctr">
            <a:normAutofit/>
          </a:bodyPr>
          <a:lstStyle>
            <a:lvl1pPr algn="l">
              <a:defRPr sz="43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92297794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5783" y="3632200"/>
            <a:ext cx="7222643" cy="381000"/>
          </a:xfrm>
        </p:spPr>
        <p:txBody>
          <a:bodyPr anchor="ctr">
            <a:noAutofit/>
          </a:bodyPr>
          <a:lstStyle>
            <a:lvl1pPr marL="0" indent="0">
              <a:buFontTx/>
              <a:buNone/>
              <a:defRPr sz="1600">
                <a:solidFill>
                  <a:schemeClr val="tx1">
                    <a:lumMod val="50000"/>
                    <a:lumOff val="50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
        <p:nvSpPr>
          <p:cNvPr id="20" name="TextBox 19"/>
          <p:cNvSpPr txBox="1"/>
          <p:nvPr/>
        </p:nvSpPr>
        <p:spPr>
          <a:xfrm>
            <a:off x="541729" y="790378"/>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p>
        </p:txBody>
      </p:sp>
      <p:sp>
        <p:nvSpPr>
          <p:cNvPr id="22" name="TextBox 21"/>
          <p:cNvSpPr txBox="1"/>
          <p:nvPr/>
        </p:nvSpPr>
        <p:spPr>
          <a:xfrm>
            <a:off x="8890695" y="2886556"/>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endParaRPr lang="en-US" sz="2399" dirty="0">
              <a:solidFill>
                <a:srgbClr val="90C226">
                  <a:lumMod val="60000"/>
                  <a:lumOff val="40000"/>
                </a:srgbClr>
              </a:solidFill>
              <a:latin typeface="Arial"/>
            </a:endParaRPr>
          </a:p>
        </p:txBody>
      </p:sp>
    </p:spTree>
    <p:extLst>
      <p:ext uri="{BB962C8B-B14F-4D97-AF65-F5344CB8AC3E}">
        <p14:creationId xmlns:p14="http://schemas.microsoft.com/office/powerpoint/2010/main" val="186338695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159" y="1931988"/>
            <a:ext cx="8594429" cy="2595460"/>
          </a:xfrm>
        </p:spPr>
        <p:txBody>
          <a:bodyPr anchor="b">
            <a:normAutofit/>
          </a:bodyPr>
          <a:lstStyle>
            <a:lvl1pPr algn="l">
              <a:defRPr sz="43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5228639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a:xfrm>
            <a:off x="913536" y="828564"/>
            <a:ext cx="10349056" cy="2736819"/>
          </a:xfrm>
        </p:spPr>
        <p:txBody>
          <a:bodyPr anchor="b">
            <a:normAutofit/>
          </a:bodyPr>
          <a:lstStyle>
            <a:lvl1pPr>
              <a:defRPr sz="3999"/>
            </a:lvl1pPr>
          </a:lstStyle>
          <a:p>
            <a:r>
              <a:rPr lang="en-US" smtClean="0"/>
              <a:t>Click to edit Master title style</a:t>
            </a:r>
            <a:endParaRPr lang="en-US" dirty="0"/>
          </a:p>
        </p:txBody>
      </p:sp>
      <p:sp>
        <p:nvSpPr>
          <p:cNvPr id="3" name="Text Placeholder 2"/>
          <p:cNvSpPr>
            <a:spLocks noGrp="1"/>
          </p:cNvSpPr>
          <p:nvPr>
            <p:ph type="body" idx="1"/>
          </p:nvPr>
        </p:nvSpPr>
        <p:spPr>
          <a:xfrm>
            <a:off x="913536" y="3657458"/>
            <a:ext cx="10349056" cy="1368183"/>
          </a:xfrm>
        </p:spPr>
        <p:txBody>
          <a:bodyPr>
            <a:normAutofit/>
          </a:bodyPr>
          <a:lstStyle>
            <a:lvl1pPr marL="0" indent="0" algn="ctr">
              <a:buNone/>
              <a:defRPr sz="1999">
                <a:solidFill>
                  <a:schemeClr val="bg1">
                    <a:lumMod val="50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pPr/>
              <a:t>8/21/2018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280155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tx1">
                    <a:lumMod val="75000"/>
                    <a:lumOff val="25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
        <p:nvSpPr>
          <p:cNvPr id="24" name="TextBox 23"/>
          <p:cNvSpPr txBox="1"/>
          <p:nvPr/>
        </p:nvSpPr>
        <p:spPr>
          <a:xfrm>
            <a:off x="541729" y="790378"/>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p>
        </p:txBody>
      </p:sp>
      <p:sp>
        <p:nvSpPr>
          <p:cNvPr id="25" name="TextBox 24"/>
          <p:cNvSpPr txBox="1"/>
          <p:nvPr/>
        </p:nvSpPr>
        <p:spPr>
          <a:xfrm>
            <a:off x="8890695" y="2886556"/>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9950435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621" y="609600"/>
            <a:ext cx="858596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462745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42560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5599" y="609600"/>
            <a:ext cx="130440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159" y="609600"/>
            <a:ext cx="7058311"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9691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6675" y="2404534"/>
            <a:ext cx="7764913" cy="1646302"/>
          </a:xfrm>
        </p:spPr>
        <p:txBody>
          <a:bodyPr anchor="b">
            <a:noAutofit/>
          </a:bodyPr>
          <a:lstStyle>
            <a:lvl1pPr algn="r">
              <a:defRPr sz="5398">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6675" y="4050834"/>
            <a:ext cx="7764913" cy="1096899"/>
          </a:xfrm>
        </p:spPr>
        <p:txBody>
          <a:bodyPr anchor="t"/>
          <a:lstStyle>
            <a:lvl1pPr marL="0" indent="0" algn="r">
              <a:buNone/>
              <a:defRPr>
                <a:solidFill>
                  <a:schemeClr val="tx1">
                    <a:lumMod val="50000"/>
                    <a:lumOff val="5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98737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99"/>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81512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159" y="2700868"/>
            <a:ext cx="8594429" cy="1826581"/>
          </a:xfrm>
        </p:spPr>
        <p:txBody>
          <a:bodyPr anchor="b"/>
          <a:lstStyle>
            <a:lvl1pPr algn="l">
              <a:defRPr sz="39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527448"/>
            <a:ext cx="8594429" cy="860400"/>
          </a:xfrm>
        </p:spPr>
        <p:txBody>
          <a:bodyPr anchor="t"/>
          <a:lstStyle>
            <a:lvl1pPr marL="0" indent="0" algn="l">
              <a:buNone/>
              <a:defRPr sz="19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07273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158" y="2160589"/>
            <a:ext cx="418294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8645" y="2160590"/>
            <a:ext cx="418294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83448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570" y="2160983"/>
            <a:ext cx="4184533"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570" y="2737246"/>
            <a:ext cx="418453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7058" y="2160983"/>
            <a:ext cx="4184528"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7059" y="2737246"/>
            <a:ext cx="418452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869069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158" y="609600"/>
            <a:ext cx="8594429"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08771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14" name="Title 1"/>
          <p:cNvSpPr>
            <a:spLocks noGrp="1"/>
          </p:cNvSpPr>
          <p:nvPr>
            <p:ph type="title"/>
          </p:nvPr>
        </p:nvSpPr>
        <p:spPr>
          <a:xfrm>
            <a:off x="913537" y="618518"/>
            <a:ext cx="10361752"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536" y="2367093"/>
            <a:ext cx="510469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0593" y="2367093"/>
            <a:ext cx="510407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pPr/>
              <a:t>8/21/2018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26881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4832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1498604"/>
            <a:ext cx="3853524" cy="1278466"/>
          </a:xfrm>
        </p:spPr>
        <p:txBody>
          <a:bodyPr anchor="b">
            <a:normAutofit/>
          </a:bodyPr>
          <a:lstStyle>
            <a:lvl1pPr>
              <a:defRPr sz="1999"/>
            </a:lvl1pPr>
          </a:lstStyle>
          <a:p>
            <a:r>
              <a:rPr lang="en-US" smtClean="0"/>
              <a:t>Click to edit Master title style</a:t>
            </a:r>
            <a:endParaRPr lang="en-US" dirty="0"/>
          </a:p>
        </p:txBody>
      </p:sp>
      <p:sp>
        <p:nvSpPr>
          <p:cNvPr id="3" name="Content Placeholder 2"/>
          <p:cNvSpPr>
            <a:spLocks noGrp="1"/>
          </p:cNvSpPr>
          <p:nvPr>
            <p:ph idx="1"/>
          </p:nvPr>
        </p:nvSpPr>
        <p:spPr>
          <a:xfrm>
            <a:off x="4759222" y="514925"/>
            <a:ext cx="451236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158" y="2777069"/>
            <a:ext cx="3853524" cy="2584449"/>
          </a:xfrm>
        </p:spPr>
        <p:txBody>
          <a:bodyPr>
            <a:normAutofit/>
          </a:bodyPr>
          <a:lstStyle>
            <a:lvl1pPr marL="0" indent="0">
              <a:buNone/>
              <a:defRPr sz="1400"/>
            </a:lvl1pPr>
            <a:lvl2pPr marL="456926" indent="0">
              <a:buNone/>
              <a:defRPr sz="1400"/>
            </a:lvl2pPr>
            <a:lvl3pPr marL="913852" indent="0">
              <a:buNone/>
              <a:defRPr sz="1200"/>
            </a:lvl3pPr>
            <a:lvl4pPr marL="1370778" indent="0">
              <a:buNone/>
              <a:defRPr sz="1000"/>
            </a:lvl4pPr>
            <a:lvl5pPr marL="1827703" indent="0">
              <a:buNone/>
              <a:defRPr sz="1000"/>
            </a:lvl5pPr>
            <a:lvl6pPr marL="2284628" indent="0">
              <a:buNone/>
              <a:defRPr sz="1000"/>
            </a:lvl6pPr>
            <a:lvl7pPr marL="2741554" indent="0">
              <a:buNone/>
              <a:defRPr sz="1000"/>
            </a:lvl7pPr>
            <a:lvl8pPr marL="3198480" indent="0">
              <a:buNone/>
              <a:defRPr sz="1000"/>
            </a:lvl8pPr>
            <a:lvl9pPr marL="365540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142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4800600"/>
            <a:ext cx="8594428" cy="566738"/>
          </a:xfrm>
        </p:spPr>
        <p:txBody>
          <a:bodyPr anchor="b">
            <a:normAutofit/>
          </a:bodyPr>
          <a:lstStyle>
            <a:lvl1pPr algn="l">
              <a:defRPr sz="2399"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158" y="609600"/>
            <a:ext cx="8594429" cy="3845718"/>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158" y="5367338"/>
            <a:ext cx="8594428" cy="674024"/>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12258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9" y="609600"/>
            <a:ext cx="8594429" cy="3403600"/>
          </a:xfrm>
        </p:spPr>
        <p:txBody>
          <a:bodyPr anchor="ctr">
            <a:normAutofit/>
          </a:bodyPr>
          <a:lstStyle>
            <a:lvl1pPr algn="l">
              <a:defRPr sz="43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93969080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5783" y="3632200"/>
            <a:ext cx="7222643" cy="381000"/>
          </a:xfrm>
        </p:spPr>
        <p:txBody>
          <a:bodyPr anchor="ctr">
            <a:noAutofit/>
          </a:bodyPr>
          <a:lstStyle>
            <a:lvl1pPr marL="0" indent="0">
              <a:buFontTx/>
              <a:buNone/>
              <a:defRPr sz="1600">
                <a:solidFill>
                  <a:schemeClr val="tx1">
                    <a:lumMod val="50000"/>
                    <a:lumOff val="50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
        <p:nvSpPr>
          <p:cNvPr id="20" name="TextBox 19"/>
          <p:cNvSpPr txBox="1"/>
          <p:nvPr/>
        </p:nvSpPr>
        <p:spPr>
          <a:xfrm>
            <a:off x="541729" y="790378"/>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p>
        </p:txBody>
      </p:sp>
      <p:sp>
        <p:nvSpPr>
          <p:cNvPr id="22" name="TextBox 21"/>
          <p:cNvSpPr txBox="1"/>
          <p:nvPr/>
        </p:nvSpPr>
        <p:spPr>
          <a:xfrm>
            <a:off x="8890695" y="2886556"/>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endParaRPr lang="en-US" sz="2399" dirty="0">
              <a:solidFill>
                <a:srgbClr val="90C226">
                  <a:lumMod val="60000"/>
                  <a:lumOff val="40000"/>
                </a:srgbClr>
              </a:solidFill>
              <a:latin typeface="Arial"/>
            </a:endParaRPr>
          </a:p>
        </p:txBody>
      </p:sp>
    </p:spTree>
    <p:extLst>
      <p:ext uri="{BB962C8B-B14F-4D97-AF65-F5344CB8AC3E}">
        <p14:creationId xmlns:p14="http://schemas.microsoft.com/office/powerpoint/2010/main" val="292694477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159" y="1931988"/>
            <a:ext cx="8594429" cy="2595460"/>
          </a:xfrm>
        </p:spPr>
        <p:txBody>
          <a:bodyPr anchor="b">
            <a:normAutofit/>
          </a:bodyPr>
          <a:lstStyle>
            <a:lvl1pPr algn="l">
              <a:defRPr sz="43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21914962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tx1">
                    <a:lumMod val="75000"/>
                    <a:lumOff val="25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
        <p:nvSpPr>
          <p:cNvPr id="24" name="TextBox 23"/>
          <p:cNvSpPr txBox="1"/>
          <p:nvPr/>
        </p:nvSpPr>
        <p:spPr>
          <a:xfrm>
            <a:off x="541729" y="790378"/>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p>
        </p:txBody>
      </p:sp>
      <p:sp>
        <p:nvSpPr>
          <p:cNvPr id="25" name="TextBox 24"/>
          <p:cNvSpPr txBox="1"/>
          <p:nvPr/>
        </p:nvSpPr>
        <p:spPr>
          <a:xfrm>
            <a:off x="8890695" y="2886556"/>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36292219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621" y="609600"/>
            <a:ext cx="858596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5993393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53855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5599" y="609600"/>
            <a:ext cx="130440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159" y="609600"/>
            <a:ext cx="7058311"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56501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14" name="Title 1"/>
          <p:cNvSpPr>
            <a:spLocks noGrp="1"/>
          </p:cNvSpPr>
          <p:nvPr>
            <p:ph type="title"/>
          </p:nvPr>
        </p:nvSpPr>
        <p:spPr>
          <a:xfrm>
            <a:off x="913537" y="618518"/>
            <a:ext cx="10361752"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029" y="2371018"/>
            <a:ext cx="4872205" cy="679994"/>
          </a:xfrm>
        </p:spPr>
        <p:txBody>
          <a:bodyPr anchor="b">
            <a:noAutofit/>
          </a:bodyPr>
          <a:lstStyle>
            <a:lvl1pPr marL="0" indent="0">
              <a:lnSpc>
                <a:spcPct val="85000"/>
              </a:lnSpc>
              <a:buNone/>
              <a:defRPr sz="25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537" y="3051013"/>
            <a:ext cx="510469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4757" y="2371018"/>
            <a:ext cx="4880533" cy="679994"/>
          </a:xfrm>
        </p:spPr>
        <p:txBody>
          <a:bodyPr anchor="b">
            <a:noAutofit/>
          </a:bodyPr>
          <a:lstStyle>
            <a:lvl1pPr marL="0" indent="0">
              <a:lnSpc>
                <a:spcPct val="85000"/>
              </a:lnSpc>
              <a:buNone/>
              <a:defRPr sz="25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0593" y="3051013"/>
            <a:ext cx="510407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9B9059-F1D6-41D0-95CF-D21CAA096B3A}" type="datetimeFigureOut">
              <a:rPr lang="en-US" smtClean="0"/>
              <a:pPr/>
              <a:t>8/21/2018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272927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6675" y="2404534"/>
            <a:ext cx="7764913" cy="1646302"/>
          </a:xfrm>
        </p:spPr>
        <p:txBody>
          <a:bodyPr anchor="b">
            <a:noAutofit/>
          </a:bodyPr>
          <a:lstStyle>
            <a:lvl1pPr algn="r">
              <a:defRPr sz="5398">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6675" y="4050834"/>
            <a:ext cx="7764913" cy="1096899"/>
          </a:xfrm>
        </p:spPr>
        <p:txBody>
          <a:bodyPr anchor="t"/>
          <a:lstStyle>
            <a:lvl1pPr marL="0" indent="0" algn="r">
              <a:buNone/>
              <a:defRPr>
                <a:solidFill>
                  <a:schemeClr val="tx1">
                    <a:lumMod val="50000"/>
                    <a:lumOff val="5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61563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99"/>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25687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159" y="2700868"/>
            <a:ext cx="8594429" cy="1826581"/>
          </a:xfrm>
        </p:spPr>
        <p:txBody>
          <a:bodyPr anchor="b"/>
          <a:lstStyle>
            <a:lvl1pPr algn="l">
              <a:defRPr sz="39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527448"/>
            <a:ext cx="8594429" cy="860400"/>
          </a:xfrm>
        </p:spPr>
        <p:txBody>
          <a:bodyPr anchor="t"/>
          <a:lstStyle>
            <a:lvl1pPr marL="0" indent="0" algn="l">
              <a:buNone/>
              <a:defRPr sz="19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36810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158" y="2160589"/>
            <a:ext cx="418294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8645" y="2160590"/>
            <a:ext cx="418294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237580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570" y="2160983"/>
            <a:ext cx="4184533"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570" y="2737246"/>
            <a:ext cx="418453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7058" y="2160983"/>
            <a:ext cx="4184528"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7059" y="2737246"/>
            <a:ext cx="418452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235734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158" y="609600"/>
            <a:ext cx="8594429"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43012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2084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1498604"/>
            <a:ext cx="3853524" cy="1278466"/>
          </a:xfrm>
        </p:spPr>
        <p:txBody>
          <a:bodyPr anchor="b">
            <a:normAutofit/>
          </a:bodyPr>
          <a:lstStyle>
            <a:lvl1pPr>
              <a:defRPr sz="1999"/>
            </a:lvl1pPr>
          </a:lstStyle>
          <a:p>
            <a:r>
              <a:rPr lang="en-US" smtClean="0"/>
              <a:t>Click to edit Master title style</a:t>
            </a:r>
            <a:endParaRPr lang="en-US" dirty="0"/>
          </a:p>
        </p:txBody>
      </p:sp>
      <p:sp>
        <p:nvSpPr>
          <p:cNvPr id="3" name="Content Placeholder 2"/>
          <p:cNvSpPr>
            <a:spLocks noGrp="1"/>
          </p:cNvSpPr>
          <p:nvPr>
            <p:ph idx="1"/>
          </p:nvPr>
        </p:nvSpPr>
        <p:spPr>
          <a:xfrm>
            <a:off x="4759222" y="514925"/>
            <a:ext cx="451236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158" y="2777069"/>
            <a:ext cx="3853524" cy="2584449"/>
          </a:xfrm>
        </p:spPr>
        <p:txBody>
          <a:bodyPr>
            <a:normAutofit/>
          </a:bodyPr>
          <a:lstStyle>
            <a:lvl1pPr marL="0" indent="0">
              <a:buNone/>
              <a:defRPr sz="1400"/>
            </a:lvl1pPr>
            <a:lvl2pPr marL="456926" indent="0">
              <a:buNone/>
              <a:defRPr sz="1400"/>
            </a:lvl2pPr>
            <a:lvl3pPr marL="913852" indent="0">
              <a:buNone/>
              <a:defRPr sz="1200"/>
            </a:lvl3pPr>
            <a:lvl4pPr marL="1370778" indent="0">
              <a:buNone/>
              <a:defRPr sz="1000"/>
            </a:lvl4pPr>
            <a:lvl5pPr marL="1827703" indent="0">
              <a:buNone/>
              <a:defRPr sz="1000"/>
            </a:lvl5pPr>
            <a:lvl6pPr marL="2284628" indent="0">
              <a:buNone/>
              <a:defRPr sz="1000"/>
            </a:lvl6pPr>
            <a:lvl7pPr marL="2741554" indent="0">
              <a:buNone/>
              <a:defRPr sz="1000"/>
            </a:lvl7pPr>
            <a:lvl8pPr marL="3198480" indent="0">
              <a:buNone/>
              <a:defRPr sz="1000"/>
            </a:lvl8pPr>
            <a:lvl9pPr marL="365540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80490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4800600"/>
            <a:ext cx="8594428" cy="566738"/>
          </a:xfrm>
        </p:spPr>
        <p:txBody>
          <a:bodyPr anchor="b">
            <a:normAutofit/>
          </a:bodyPr>
          <a:lstStyle>
            <a:lvl1pPr algn="l">
              <a:defRPr sz="2399"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158" y="609600"/>
            <a:ext cx="8594429" cy="3845718"/>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158" y="5367338"/>
            <a:ext cx="8594428" cy="674024"/>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30099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9" y="609600"/>
            <a:ext cx="8594429" cy="3403600"/>
          </a:xfrm>
        </p:spPr>
        <p:txBody>
          <a:bodyPr anchor="ctr">
            <a:normAutofit/>
          </a:bodyPr>
          <a:lstStyle>
            <a:lvl1pPr algn="l">
              <a:defRPr sz="43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1601309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9B9059-F1D6-41D0-95CF-D21CAA096B3A}" type="datetimeFigureOut">
              <a:rPr lang="en-US" smtClean="0"/>
              <a:pPr/>
              <a:t>8/21/2018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427807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5783" y="3632200"/>
            <a:ext cx="7222643" cy="381000"/>
          </a:xfrm>
        </p:spPr>
        <p:txBody>
          <a:bodyPr anchor="ctr">
            <a:noAutofit/>
          </a:bodyPr>
          <a:lstStyle>
            <a:lvl1pPr marL="0" indent="0">
              <a:buFontTx/>
              <a:buNone/>
              <a:defRPr sz="1600">
                <a:solidFill>
                  <a:schemeClr val="tx1">
                    <a:lumMod val="50000"/>
                    <a:lumOff val="50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
        <p:nvSpPr>
          <p:cNvPr id="20" name="TextBox 19"/>
          <p:cNvSpPr txBox="1"/>
          <p:nvPr/>
        </p:nvSpPr>
        <p:spPr>
          <a:xfrm>
            <a:off x="541729" y="790378"/>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p>
        </p:txBody>
      </p:sp>
      <p:sp>
        <p:nvSpPr>
          <p:cNvPr id="22" name="TextBox 21"/>
          <p:cNvSpPr txBox="1"/>
          <p:nvPr/>
        </p:nvSpPr>
        <p:spPr>
          <a:xfrm>
            <a:off x="8890695" y="2886556"/>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endParaRPr lang="en-US" sz="2399" dirty="0">
              <a:solidFill>
                <a:srgbClr val="90C226">
                  <a:lumMod val="60000"/>
                  <a:lumOff val="40000"/>
                </a:srgbClr>
              </a:solidFill>
              <a:latin typeface="Arial"/>
            </a:endParaRPr>
          </a:p>
        </p:txBody>
      </p:sp>
    </p:spTree>
    <p:extLst>
      <p:ext uri="{BB962C8B-B14F-4D97-AF65-F5344CB8AC3E}">
        <p14:creationId xmlns:p14="http://schemas.microsoft.com/office/powerpoint/2010/main" val="2450592694"/>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159" y="1931988"/>
            <a:ext cx="8594429" cy="2595460"/>
          </a:xfrm>
        </p:spPr>
        <p:txBody>
          <a:bodyPr anchor="b">
            <a:normAutofit/>
          </a:bodyPr>
          <a:lstStyle>
            <a:lvl1pPr algn="l">
              <a:defRPr sz="43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924364310"/>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tx1">
                    <a:lumMod val="75000"/>
                    <a:lumOff val="25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
        <p:nvSpPr>
          <p:cNvPr id="24" name="TextBox 23"/>
          <p:cNvSpPr txBox="1"/>
          <p:nvPr/>
        </p:nvSpPr>
        <p:spPr>
          <a:xfrm>
            <a:off x="541729" y="790378"/>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p>
        </p:txBody>
      </p:sp>
      <p:sp>
        <p:nvSpPr>
          <p:cNvPr id="25" name="TextBox 24"/>
          <p:cNvSpPr txBox="1"/>
          <p:nvPr/>
        </p:nvSpPr>
        <p:spPr>
          <a:xfrm>
            <a:off x="8890695" y="2886556"/>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10482677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621" y="609600"/>
            <a:ext cx="858596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4532563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38939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5599" y="609600"/>
            <a:ext cx="130440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159" y="609600"/>
            <a:ext cx="7058311"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52996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6675" y="2404534"/>
            <a:ext cx="7764913" cy="1646302"/>
          </a:xfrm>
        </p:spPr>
        <p:txBody>
          <a:bodyPr anchor="b">
            <a:noAutofit/>
          </a:bodyPr>
          <a:lstStyle>
            <a:lvl1pPr algn="r">
              <a:defRPr sz="5398">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6675" y="4050834"/>
            <a:ext cx="7764913" cy="1096899"/>
          </a:xfrm>
        </p:spPr>
        <p:txBody>
          <a:bodyPr anchor="t"/>
          <a:lstStyle>
            <a:lvl1pPr marL="0" indent="0" algn="r">
              <a:buNone/>
              <a:defRPr>
                <a:solidFill>
                  <a:schemeClr val="tx1">
                    <a:lumMod val="50000"/>
                    <a:lumOff val="5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92379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99"/>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95010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159" y="2700868"/>
            <a:ext cx="8594429" cy="1826581"/>
          </a:xfrm>
        </p:spPr>
        <p:txBody>
          <a:bodyPr anchor="b"/>
          <a:lstStyle>
            <a:lvl1pPr algn="l">
              <a:defRPr sz="39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527448"/>
            <a:ext cx="8594429" cy="860400"/>
          </a:xfrm>
        </p:spPr>
        <p:txBody>
          <a:bodyPr anchor="t"/>
          <a:lstStyle>
            <a:lvl1pPr marL="0" indent="0" algn="l">
              <a:buNone/>
              <a:defRPr sz="19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7556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158" y="2160589"/>
            <a:ext cx="418294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8645" y="2160590"/>
            <a:ext cx="418294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09468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Date Placeholder 1"/>
          <p:cNvSpPr>
            <a:spLocks noGrp="1"/>
          </p:cNvSpPr>
          <p:nvPr>
            <p:ph type="dt" sz="half" idx="10"/>
          </p:nvPr>
        </p:nvSpPr>
        <p:spPr/>
        <p:txBody>
          <a:bodyPr/>
          <a:lstStyle/>
          <a:p>
            <a:fld id="{3B9B9059-F1D6-41D0-95CF-D21CAA096B3A}" type="datetimeFigureOut">
              <a:rPr lang="en-US" smtClean="0"/>
              <a:pPr/>
              <a:t>8/21/2018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139764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570" y="2160983"/>
            <a:ext cx="4184533"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570" y="2737246"/>
            <a:ext cx="418453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7058" y="2160983"/>
            <a:ext cx="4184528"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7059" y="2737246"/>
            <a:ext cx="418452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1385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158" y="609600"/>
            <a:ext cx="8594429"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746030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598617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1498604"/>
            <a:ext cx="3853524" cy="1278466"/>
          </a:xfrm>
        </p:spPr>
        <p:txBody>
          <a:bodyPr anchor="b">
            <a:normAutofit/>
          </a:bodyPr>
          <a:lstStyle>
            <a:lvl1pPr>
              <a:defRPr sz="1999"/>
            </a:lvl1pPr>
          </a:lstStyle>
          <a:p>
            <a:r>
              <a:rPr lang="en-US" smtClean="0"/>
              <a:t>Click to edit Master title style</a:t>
            </a:r>
            <a:endParaRPr lang="en-US" dirty="0"/>
          </a:p>
        </p:txBody>
      </p:sp>
      <p:sp>
        <p:nvSpPr>
          <p:cNvPr id="3" name="Content Placeholder 2"/>
          <p:cNvSpPr>
            <a:spLocks noGrp="1"/>
          </p:cNvSpPr>
          <p:nvPr>
            <p:ph idx="1"/>
          </p:nvPr>
        </p:nvSpPr>
        <p:spPr>
          <a:xfrm>
            <a:off x="4759222" y="514925"/>
            <a:ext cx="451236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158" y="2777069"/>
            <a:ext cx="3853524" cy="2584449"/>
          </a:xfrm>
        </p:spPr>
        <p:txBody>
          <a:bodyPr>
            <a:normAutofit/>
          </a:bodyPr>
          <a:lstStyle>
            <a:lvl1pPr marL="0" indent="0">
              <a:buNone/>
              <a:defRPr sz="1400"/>
            </a:lvl1pPr>
            <a:lvl2pPr marL="456926" indent="0">
              <a:buNone/>
              <a:defRPr sz="1400"/>
            </a:lvl2pPr>
            <a:lvl3pPr marL="913852" indent="0">
              <a:buNone/>
              <a:defRPr sz="1200"/>
            </a:lvl3pPr>
            <a:lvl4pPr marL="1370778" indent="0">
              <a:buNone/>
              <a:defRPr sz="1000"/>
            </a:lvl4pPr>
            <a:lvl5pPr marL="1827703" indent="0">
              <a:buNone/>
              <a:defRPr sz="1000"/>
            </a:lvl5pPr>
            <a:lvl6pPr marL="2284628" indent="0">
              <a:buNone/>
              <a:defRPr sz="1000"/>
            </a:lvl6pPr>
            <a:lvl7pPr marL="2741554" indent="0">
              <a:buNone/>
              <a:defRPr sz="1000"/>
            </a:lvl7pPr>
            <a:lvl8pPr marL="3198480" indent="0">
              <a:buNone/>
              <a:defRPr sz="1000"/>
            </a:lvl8pPr>
            <a:lvl9pPr marL="365540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3804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4800600"/>
            <a:ext cx="8594428" cy="566738"/>
          </a:xfrm>
        </p:spPr>
        <p:txBody>
          <a:bodyPr anchor="b">
            <a:normAutofit/>
          </a:bodyPr>
          <a:lstStyle>
            <a:lvl1pPr algn="l">
              <a:defRPr sz="2399"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158" y="609600"/>
            <a:ext cx="8594429" cy="3845718"/>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158" y="5367338"/>
            <a:ext cx="8594428" cy="674024"/>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990619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9" y="609600"/>
            <a:ext cx="8594429" cy="3403600"/>
          </a:xfrm>
        </p:spPr>
        <p:txBody>
          <a:bodyPr anchor="ctr">
            <a:normAutofit/>
          </a:bodyPr>
          <a:lstStyle>
            <a:lvl1pPr algn="l">
              <a:defRPr sz="43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256715036"/>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5783" y="3632200"/>
            <a:ext cx="7222643" cy="381000"/>
          </a:xfrm>
        </p:spPr>
        <p:txBody>
          <a:bodyPr anchor="ctr">
            <a:noAutofit/>
          </a:bodyPr>
          <a:lstStyle>
            <a:lvl1pPr marL="0" indent="0">
              <a:buFontTx/>
              <a:buNone/>
              <a:defRPr sz="1600">
                <a:solidFill>
                  <a:schemeClr val="tx1">
                    <a:lumMod val="50000"/>
                    <a:lumOff val="50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
        <p:nvSpPr>
          <p:cNvPr id="20" name="TextBox 19"/>
          <p:cNvSpPr txBox="1"/>
          <p:nvPr/>
        </p:nvSpPr>
        <p:spPr>
          <a:xfrm>
            <a:off x="541729" y="790378"/>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p>
        </p:txBody>
      </p:sp>
      <p:sp>
        <p:nvSpPr>
          <p:cNvPr id="22" name="TextBox 21"/>
          <p:cNvSpPr txBox="1"/>
          <p:nvPr/>
        </p:nvSpPr>
        <p:spPr>
          <a:xfrm>
            <a:off x="8890695" y="2886556"/>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endParaRPr lang="en-US" sz="2399" dirty="0">
              <a:solidFill>
                <a:srgbClr val="90C226">
                  <a:lumMod val="60000"/>
                  <a:lumOff val="40000"/>
                </a:srgbClr>
              </a:solidFill>
              <a:latin typeface="Arial"/>
            </a:endParaRPr>
          </a:p>
        </p:txBody>
      </p:sp>
    </p:spTree>
    <p:extLst>
      <p:ext uri="{BB962C8B-B14F-4D97-AF65-F5344CB8AC3E}">
        <p14:creationId xmlns:p14="http://schemas.microsoft.com/office/powerpoint/2010/main" val="2656712815"/>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159" y="1931988"/>
            <a:ext cx="8594429" cy="2595460"/>
          </a:xfrm>
        </p:spPr>
        <p:txBody>
          <a:bodyPr anchor="b">
            <a:normAutofit/>
          </a:bodyPr>
          <a:lstStyle>
            <a:lvl1pPr algn="l">
              <a:defRPr sz="43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877577241"/>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tx1">
                    <a:lumMod val="75000"/>
                    <a:lumOff val="25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
        <p:nvSpPr>
          <p:cNvPr id="24" name="TextBox 23"/>
          <p:cNvSpPr txBox="1"/>
          <p:nvPr/>
        </p:nvSpPr>
        <p:spPr>
          <a:xfrm>
            <a:off x="541729" y="790378"/>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p>
        </p:txBody>
      </p:sp>
      <p:sp>
        <p:nvSpPr>
          <p:cNvPr id="25" name="TextBox 24"/>
          <p:cNvSpPr txBox="1"/>
          <p:nvPr/>
        </p:nvSpPr>
        <p:spPr>
          <a:xfrm>
            <a:off x="8890695" y="2886556"/>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17240608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621" y="609600"/>
            <a:ext cx="858596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702495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a:xfrm>
            <a:off x="913537" y="609600"/>
            <a:ext cx="3934663" cy="2023252"/>
          </a:xfrm>
        </p:spPr>
        <p:txBody>
          <a:bodyPr anchor="b"/>
          <a:lstStyle>
            <a:lvl1pPr algn="ctr">
              <a:defRPr sz="3199"/>
            </a:lvl1pPr>
          </a:lstStyle>
          <a:p>
            <a:r>
              <a:rPr lang="en-US" smtClean="0"/>
              <a:t>Click to edit Master title style</a:t>
            </a:r>
            <a:endParaRPr lang="en-US" dirty="0"/>
          </a:p>
        </p:txBody>
      </p:sp>
      <p:sp>
        <p:nvSpPr>
          <p:cNvPr id="10" name="Content Placeholder 2"/>
          <p:cNvSpPr>
            <a:spLocks noGrp="1"/>
          </p:cNvSpPr>
          <p:nvPr>
            <p:ph sz="quarter" idx="13"/>
          </p:nvPr>
        </p:nvSpPr>
        <p:spPr>
          <a:xfrm>
            <a:off x="5076740" y="609601"/>
            <a:ext cx="6198548"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537" y="2632852"/>
            <a:ext cx="3934664" cy="3158348"/>
          </a:xfrm>
        </p:spPr>
        <p:txBody>
          <a:bodyPr/>
          <a:lstStyle>
            <a:lvl1pPr marL="0" indent="0" algn="ctr">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pPr/>
              <a:t>8/21/2018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254715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73493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5599" y="609600"/>
            <a:ext cx="130440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159" y="609600"/>
            <a:ext cx="7058311"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32679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6675" y="2404534"/>
            <a:ext cx="7764913" cy="1646302"/>
          </a:xfrm>
        </p:spPr>
        <p:txBody>
          <a:bodyPr anchor="b">
            <a:noAutofit/>
          </a:bodyPr>
          <a:lstStyle>
            <a:lvl1pPr algn="r">
              <a:defRPr sz="5398">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6675" y="4050834"/>
            <a:ext cx="7764913" cy="1096899"/>
          </a:xfrm>
        </p:spPr>
        <p:txBody>
          <a:bodyPr anchor="t"/>
          <a:lstStyle>
            <a:lvl1pPr marL="0" indent="0" algn="r">
              <a:buNone/>
              <a:defRPr>
                <a:solidFill>
                  <a:schemeClr val="tx1">
                    <a:lumMod val="50000"/>
                    <a:lumOff val="5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20292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99"/>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68310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159" y="2700868"/>
            <a:ext cx="8594429" cy="1826581"/>
          </a:xfrm>
        </p:spPr>
        <p:txBody>
          <a:bodyPr anchor="b"/>
          <a:lstStyle>
            <a:lvl1pPr algn="l">
              <a:defRPr sz="39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527448"/>
            <a:ext cx="8594429" cy="860400"/>
          </a:xfrm>
        </p:spPr>
        <p:txBody>
          <a:bodyPr anchor="t"/>
          <a:lstStyle>
            <a:lvl1pPr marL="0" indent="0" algn="l">
              <a:buNone/>
              <a:defRPr sz="19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35931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158" y="2160589"/>
            <a:ext cx="418294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8645" y="2160590"/>
            <a:ext cx="418294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41126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570" y="2160983"/>
            <a:ext cx="4184533"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570" y="2737246"/>
            <a:ext cx="418453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7058" y="2160983"/>
            <a:ext cx="4184528"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7059" y="2737246"/>
            <a:ext cx="418452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79963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158" y="609600"/>
            <a:ext cx="8594429"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78656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20969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1498604"/>
            <a:ext cx="3853524" cy="1278466"/>
          </a:xfrm>
        </p:spPr>
        <p:txBody>
          <a:bodyPr anchor="b">
            <a:normAutofit/>
          </a:bodyPr>
          <a:lstStyle>
            <a:lvl1pPr>
              <a:defRPr sz="1999"/>
            </a:lvl1pPr>
          </a:lstStyle>
          <a:p>
            <a:r>
              <a:rPr lang="en-US" smtClean="0"/>
              <a:t>Click to edit Master title style</a:t>
            </a:r>
            <a:endParaRPr lang="en-US" dirty="0"/>
          </a:p>
        </p:txBody>
      </p:sp>
      <p:sp>
        <p:nvSpPr>
          <p:cNvPr id="3" name="Content Placeholder 2"/>
          <p:cNvSpPr>
            <a:spLocks noGrp="1"/>
          </p:cNvSpPr>
          <p:nvPr>
            <p:ph idx="1"/>
          </p:nvPr>
        </p:nvSpPr>
        <p:spPr>
          <a:xfrm>
            <a:off x="4759222" y="514925"/>
            <a:ext cx="451236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158" y="2777069"/>
            <a:ext cx="3853524" cy="2584449"/>
          </a:xfrm>
        </p:spPr>
        <p:txBody>
          <a:bodyPr>
            <a:normAutofit/>
          </a:bodyPr>
          <a:lstStyle>
            <a:lvl1pPr marL="0" indent="0">
              <a:buNone/>
              <a:defRPr sz="1400"/>
            </a:lvl1pPr>
            <a:lvl2pPr marL="456926" indent="0">
              <a:buNone/>
              <a:defRPr sz="1400"/>
            </a:lvl2pPr>
            <a:lvl3pPr marL="913852" indent="0">
              <a:buNone/>
              <a:defRPr sz="1200"/>
            </a:lvl3pPr>
            <a:lvl4pPr marL="1370778" indent="0">
              <a:buNone/>
              <a:defRPr sz="1000"/>
            </a:lvl4pPr>
            <a:lvl5pPr marL="1827703" indent="0">
              <a:buNone/>
              <a:defRPr sz="1000"/>
            </a:lvl5pPr>
            <a:lvl6pPr marL="2284628" indent="0">
              <a:buNone/>
              <a:defRPr sz="1000"/>
            </a:lvl6pPr>
            <a:lvl7pPr marL="2741554" indent="0">
              <a:buNone/>
              <a:defRPr sz="1000"/>
            </a:lvl7pPr>
            <a:lvl8pPr marL="3198480" indent="0">
              <a:buNone/>
              <a:defRPr sz="1000"/>
            </a:lvl8pPr>
            <a:lvl9pPr marL="365540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68698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a:xfrm>
            <a:off x="913537" y="609600"/>
            <a:ext cx="5933423" cy="2023254"/>
          </a:xfrm>
        </p:spPr>
        <p:txBody>
          <a:bodyPr anchor="b"/>
          <a:lstStyle>
            <a:lvl1pPr algn="ctr">
              <a:defRPr sz="319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2870" y="609601"/>
            <a:ext cx="3254510"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dirty="0"/>
          </a:p>
        </p:txBody>
      </p:sp>
      <p:sp>
        <p:nvSpPr>
          <p:cNvPr id="4" name="Text Placeholder 3"/>
          <p:cNvSpPr>
            <a:spLocks noGrp="1"/>
          </p:cNvSpPr>
          <p:nvPr>
            <p:ph type="body" sz="half" idx="2"/>
          </p:nvPr>
        </p:nvSpPr>
        <p:spPr>
          <a:xfrm>
            <a:off x="913557" y="2632853"/>
            <a:ext cx="5933403" cy="3158347"/>
          </a:xfrm>
        </p:spPr>
        <p:txBody>
          <a:bodyPr/>
          <a:lstStyle>
            <a:lvl1pPr marL="0" indent="0" algn="ctr">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pPr/>
              <a:t>8/21/2018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402954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4800600"/>
            <a:ext cx="8594428" cy="566738"/>
          </a:xfrm>
        </p:spPr>
        <p:txBody>
          <a:bodyPr anchor="b">
            <a:normAutofit/>
          </a:bodyPr>
          <a:lstStyle>
            <a:lvl1pPr algn="l">
              <a:defRPr sz="2399"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158" y="609600"/>
            <a:ext cx="8594429" cy="3845718"/>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158" y="5367338"/>
            <a:ext cx="8594428" cy="674024"/>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83345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9" y="609600"/>
            <a:ext cx="8594429" cy="3403600"/>
          </a:xfrm>
        </p:spPr>
        <p:txBody>
          <a:bodyPr anchor="ctr">
            <a:normAutofit/>
          </a:bodyPr>
          <a:lstStyle>
            <a:lvl1pPr algn="l">
              <a:defRPr sz="43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680571683"/>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5783" y="3632200"/>
            <a:ext cx="7222643" cy="381000"/>
          </a:xfrm>
        </p:spPr>
        <p:txBody>
          <a:bodyPr anchor="ctr">
            <a:noAutofit/>
          </a:bodyPr>
          <a:lstStyle>
            <a:lvl1pPr marL="0" indent="0">
              <a:buFontTx/>
              <a:buNone/>
              <a:defRPr sz="1600">
                <a:solidFill>
                  <a:schemeClr val="tx1">
                    <a:lumMod val="50000"/>
                    <a:lumOff val="50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
        <p:nvSpPr>
          <p:cNvPr id="20" name="TextBox 19"/>
          <p:cNvSpPr txBox="1"/>
          <p:nvPr/>
        </p:nvSpPr>
        <p:spPr>
          <a:xfrm>
            <a:off x="541729" y="790378"/>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p>
        </p:txBody>
      </p:sp>
      <p:sp>
        <p:nvSpPr>
          <p:cNvPr id="22" name="TextBox 21"/>
          <p:cNvSpPr txBox="1"/>
          <p:nvPr/>
        </p:nvSpPr>
        <p:spPr>
          <a:xfrm>
            <a:off x="8890695" y="2886556"/>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endParaRPr lang="en-US" sz="2399" dirty="0">
              <a:solidFill>
                <a:srgbClr val="90C226">
                  <a:lumMod val="60000"/>
                  <a:lumOff val="40000"/>
                </a:srgbClr>
              </a:solidFill>
              <a:latin typeface="Arial"/>
            </a:endParaRPr>
          </a:p>
        </p:txBody>
      </p:sp>
    </p:spTree>
    <p:extLst>
      <p:ext uri="{BB962C8B-B14F-4D97-AF65-F5344CB8AC3E}">
        <p14:creationId xmlns:p14="http://schemas.microsoft.com/office/powerpoint/2010/main" val="2683495879"/>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159" y="1931988"/>
            <a:ext cx="8594429" cy="2595460"/>
          </a:xfrm>
        </p:spPr>
        <p:txBody>
          <a:bodyPr anchor="b">
            <a:normAutofit/>
          </a:bodyPr>
          <a:lstStyle>
            <a:lvl1pPr algn="l">
              <a:defRPr sz="43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515518339"/>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tx1">
                    <a:lumMod val="75000"/>
                    <a:lumOff val="25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
        <p:nvSpPr>
          <p:cNvPr id="24" name="TextBox 23"/>
          <p:cNvSpPr txBox="1"/>
          <p:nvPr/>
        </p:nvSpPr>
        <p:spPr>
          <a:xfrm>
            <a:off x="541729" y="790378"/>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p>
        </p:txBody>
      </p:sp>
      <p:sp>
        <p:nvSpPr>
          <p:cNvPr id="25" name="TextBox 24"/>
          <p:cNvSpPr txBox="1"/>
          <p:nvPr/>
        </p:nvSpPr>
        <p:spPr>
          <a:xfrm>
            <a:off x="8890695" y="2886556"/>
            <a:ext cx="609441" cy="584776"/>
          </a:xfrm>
          <a:prstGeom prst="rect">
            <a:avLst/>
          </a:prstGeom>
        </p:spPr>
        <p:txBody>
          <a:bodyPr vert="horz" lIns="91416" tIns="45708" rIns="91416" bIns="45708" rtlCol="0" anchor="ctr">
            <a:noAutofit/>
          </a:bodyPr>
          <a:lstStyle/>
          <a:p>
            <a:r>
              <a:rPr lang="en-US" sz="7998"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7336398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621" y="609600"/>
            <a:ext cx="858596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7059418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10116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5599" y="609600"/>
            <a:ext cx="130440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159" y="609600"/>
            <a:ext cx="7058311"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67413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6675" y="2404534"/>
            <a:ext cx="7764913" cy="1646302"/>
          </a:xfrm>
        </p:spPr>
        <p:txBody>
          <a:bodyPr anchor="b">
            <a:noAutofit/>
          </a:bodyPr>
          <a:lstStyle>
            <a:lvl1pPr algn="r">
              <a:defRPr sz="5398">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6675" y="4050834"/>
            <a:ext cx="7764913" cy="1096899"/>
          </a:xfrm>
        </p:spPr>
        <p:txBody>
          <a:bodyPr anchor="t"/>
          <a:lstStyle>
            <a:lvl1pPr marL="0" indent="0" algn="r">
              <a:buNone/>
              <a:defRPr>
                <a:solidFill>
                  <a:schemeClr val="tx1">
                    <a:lumMod val="50000"/>
                    <a:lumOff val="5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849335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99"/>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8071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theme" Target="../theme/theme10.xml"/><Relationship Id="rId2" Type="http://schemas.openxmlformats.org/officeDocument/2006/relationships/slideLayout" Target="../slideLayouts/slideLayout147.xml"/><Relationship Id="rId16" Type="http://schemas.openxmlformats.org/officeDocument/2006/relationships/slideLayout" Target="../slideLayouts/slideLayout161.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5" Type="http://schemas.openxmlformats.org/officeDocument/2006/relationships/slideLayout" Target="../slideLayouts/slideLayout16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slideLayout" Target="../slideLayouts/slideLayout174.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17" Type="http://schemas.openxmlformats.org/officeDocument/2006/relationships/theme" Target="../theme/theme11.xml"/><Relationship Id="rId2" Type="http://schemas.openxmlformats.org/officeDocument/2006/relationships/slideLayout" Target="../slideLayouts/slideLayout163.xml"/><Relationship Id="rId16" Type="http://schemas.openxmlformats.org/officeDocument/2006/relationships/slideLayout" Target="../slideLayouts/slideLayout177.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5" Type="http://schemas.openxmlformats.org/officeDocument/2006/relationships/slideLayout" Target="../slideLayouts/slideLayout17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slideLayout" Target="../slideLayouts/slideLayout17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slideLayout" Target="../slideLayouts/slideLayout190.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slideLayout" Target="../slideLayouts/slideLayout189.xml"/><Relationship Id="rId17" Type="http://schemas.openxmlformats.org/officeDocument/2006/relationships/theme" Target="../theme/theme12.xml"/><Relationship Id="rId2" Type="http://schemas.openxmlformats.org/officeDocument/2006/relationships/slideLayout" Target="../slideLayouts/slideLayout179.xml"/><Relationship Id="rId16" Type="http://schemas.openxmlformats.org/officeDocument/2006/relationships/slideLayout" Target="../slideLayouts/slideLayout193.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5" Type="http://schemas.openxmlformats.org/officeDocument/2006/relationships/slideLayout" Target="../slideLayouts/slideLayout19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slideLayout" Target="../slideLayouts/slideLayout19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01.xml"/><Relationship Id="rId13" Type="http://schemas.openxmlformats.org/officeDocument/2006/relationships/slideLayout" Target="../slideLayouts/slideLayout206.xml"/><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slideLayout" Target="../slideLayouts/slideLayout205.xml"/><Relationship Id="rId17" Type="http://schemas.openxmlformats.org/officeDocument/2006/relationships/theme" Target="../theme/theme13.xml"/><Relationship Id="rId2" Type="http://schemas.openxmlformats.org/officeDocument/2006/relationships/slideLayout" Target="../slideLayouts/slideLayout195.xml"/><Relationship Id="rId16" Type="http://schemas.openxmlformats.org/officeDocument/2006/relationships/slideLayout" Target="../slideLayouts/slideLayout209.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5" Type="http://schemas.openxmlformats.org/officeDocument/2006/relationships/slideLayout" Target="../slideLayouts/slideLayout208.xml"/><Relationship Id="rId10" Type="http://schemas.openxmlformats.org/officeDocument/2006/relationships/slideLayout" Target="../slideLayouts/slideLayout203.xml"/><Relationship Id="rId4" Type="http://schemas.openxmlformats.org/officeDocument/2006/relationships/slideLayout" Target="../slideLayouts/slideLayout197.xml"/><Relationship Id="rId9" Type="http://schemas.openxmlformats.org/officeDocument/2006/relationships/slideLayout" Target="../slideLayouts/slideLayout202.xml"/><Relationship Id="rId14" Type="http://schemas.openxmlformats.org/officeDocument/2006/relationships/slideLayout" Target="../slideLayouts/slideLayout20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slideLayout" Target="../slideLayouts/slideLayout222.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slideLayout" Target="../slideLayouts/slideLayout221.xml"/><Relationship Id="rId17" Type="http://schemas.openxmlformats.org/officeDocument/2006/relationships/theme" Target="../theme/theme14.xml"/><Relationship Id="rId2" Type="http://schemas.openxmlformats.org/officeDocument/2006/relationships/slideLayout" Target="../slideLayouts/slideLayout211.xml"/><Relationship Id="rId16" Type="http://schemas.openxmlformats.org/officeDocument/2006/relationships/slideLayout" Target="../slideLayouts/slideLayout225.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5" Type="http://schemas.openxmlformats.org/officeDocument/2006/relationships/slideLayout" Target="../slideLayouts/slideLayout22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slideLayout" Target="../slideLayouts/slideLayout22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33.xml"/><Relationship Id="rId13" Type="http://schemas.openxmlformats.org/officeDocument/2006/relationships/slideLayout" Target="../slideLayouts/slideLayout238.xml"/><Relationship Id="rId3" Type="http://schemas.openxmlformats.org/officeDocument/2006/relationships/slideLayout" Target="../slideLayouts/slideLayout228.xml"/><Relationship Id="rId7" Type="http://schemas.openxmlformats.org/officeDocument/2006/relationships/slideLayout" Target="../slideLayouts/slideLayout232.xml"/><Relationship Id="rId12" Type="http://schemas.openxmlformats.org/officeDocument/2006/relationships/slideLayout" Target="../slideLayouts/slideLayout237.xml"/><Relationship Id="rId17" Type="http://schemas.openxmlformats.org/officeDocument/2006/relationships/theme" Target="../theme/theme15.xml"/><Relationship Id="rId2" Type="http://schemas.openxmlformats.org/officeDocument/2006/relationships/slideLayout" Target="../slideLayouts/slideLayout227.xml"/><Relationship Id="rId16" Type="http://schemas.openxmlformats.org/officeDocument/2006/relationships/slideLayout" Target="../slideLayouts/slideLayout241.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5" Type="http://schemas.openxmlformats.org/officeDocument/2006/relationships/slideLayout" Target="../slideLayouts/slideLayout230.xml"/><Relationship Id="rId15" Type="http://schemas.openxmlformats.org/officeDocument/2006/relationships/slideLayout" Target="../slideLayouts/slideLayout240.xml"/><Relationship Id="rId10" Type="http://schemas.openxmlformats.org/officeDocument/2006/relationships/slideLayout" Target="../slideLayouts/slideLayout235.xml"/><Relationship Id="rId4" Type="http://schemas.openxmlformats.org/officeDocument/2006/relationships/slideLayout" Target="../slideLayouts/slideLayout229.xml"/><Relationship Id="rId9" Type="http://schemas.openxmlformats.org/officeDocument/2006/relationships/slideLayout" Target="../slideLayouts/slideLayout234.xml"/><Relationship Id="rId14" Type="http://schemas.openxmlformats.org/officeDocument/2006/relationships/slideLayout" Target="../slideLayouts/slideLayout23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3.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heme" Target="../theme/theme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theme" Target="../theme/theme5.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theme" Target="../theme/theme6.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theme" Target="../theme/theme7.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theme" Target="../theme/theme8.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17" Type="http://schemas.openxmlformats.org/officeDocument/2006/relationships/theme" Target="../theme/theme9.xml"/><Relationship Id="rId2" Type="http://schemas.openxmlformats.org/officeDocument/2006/relationships/slideLayout" Target="../slideLayouts/slideLayout131.xml"/><Relationship Id="rId16" Type="http://schemas.openxmlformats.org/officeDocument/2006/relationships/slideLayout" Target="../slideLayouts/slideLayout145.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5" Type="http://schemas.openxmlformats.org/officeDocument/2006/relationships/slideLayout" Target="../slideLayouts/slideLayout14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slideLayout" Target="../slideLayouts/slideLayout1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cstate="print">
            <a:alphaModFix/>
            <a:extLst>
              <a:ext uri="{28A0092B-C50C-407E-A947-70E740481C1C}">
                <a14:useLocalDpi xmlns:a14="http://schemas.microsoft.com/office/drawing/2010/main" val="0"/>
              </a:ext>
            </a:extLst>
          </a:blip>
          <a:srcRect/>
          <a:stretch>
            <a:fillRect/>
          </a:stretch>
        </p:blipFill>
        <p:spPr bwMode="auto">
          <a:xfrm>
            <a:off x="0" y="-1"/>
            <a:ext cx="12188828"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537" y="618518"/>
            <a:ext cx="10361752"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537" y="2367094"/>
            <a:ext cx="10361753"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6737" y="5883276"/>
            <a:ext cx="2742486" cy="365125"/>
          </a:xfrm>
          <a:prstGeom prst="rect">
            <a:avLst/>
          </a:prstGeom>
        </p:spPr>
        <p:txBody>
          <a:bodyPr vert="horz" lIns="91440" tIns="45720" rIns="91440" bIns="45720" rtlCol="0" anchor="ctr"/>
          <a:lstStyle>
            <a:lvl1pPr algn="r">
              <a:defRPr sz="1000">
                <a:solidFill>
                  <a:schemeClr val="tx1"/>
                </a:solidFill>
              </a:defRPr>
            </a:lvl1pPr>
          </a:lstStyle>
          <a:p>
            <a:fld id="{3B9B9059-F1D6-41D0-95CF-D21CAA096B3A}" type="datetimeFigureOut">
              <a:rPr lang="en-US" smtClean="0"/>
              <a:pPr/>
              <a:t>8/21/2018</a:t>
            </a:fld>
            <a:endParaRPr lang="en-US"/>
          </a:p>
        </p:txBody>
      </p:sp>
      <p:sp>
        <p:nvSpPr>
          <p:cNvPr id="5" name="Footer Placeholder 4"/>
          <p:cNvSpPr>
            <a:spLocks noGrp="1"/>
          </p:cNvSpPr>
          <p:nvPr>
            <p:ph type="ftr" sz="quarter" idx="3"/>
          </p:nvPr>
        </p:nvSpPr>
        <p:spPr>
          <a:xfrm>
            <a:off x="913537" y="5883276"/>
            <a:ext cx="6671149"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1273" y="5883276"/>
            <a:ext cx="764016" cy="365125"/>
          </a:xfrm>
          <a:prstGeom prst="rect">
            <a:avLst/>
          </a:prstGeom>
        </p:spPr>
        <p:txBody>
          <a:bodyPr vert="horz" lIns="91440" tIns="45720" rIns="91440" bIns="45720" rtlCol="0" anchor="ctr"/>
          <a:lstStyle>
            <a:lvl1pPr algn="r">
              <a:defRPr sz="1000">
                <a:solidFill>
                  <a:schemeClr val="tx1"/>
                </a:solidFill>
              </a:defRPr>
            </a:lvl1pPr>
          </a:lstStyle>
          <a:p>
            <a:fld id="{E5FD5434-F838-4DD4-A17B-1CB1A1850DF4}" type="slidenum">
              <a:rPr lang="en-US" smtClean="0"/>
              <a:pPr/>
              <a:t>‹#›</a:t>
            </a:fld>
            <a:endParaRPr lang="en-US"/>
          </a:p>
        </p:txBody>
      </p:sp>
    </p:spTree>
    <p:extLst>
      <p:ext uri="{BB962C8B-B14F-4D97-AF65-F5344CB8AC3E}">
        <p14:creationId xmlns:p14="http://schemas.microsoft.com/office/powerpoint/2010/main" val="2247690608"/>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126" rtl="0" eaLnBrk="1" latinLnBrk="0" hangingPunct="1">
        <a:lnSpc>
          <a:spcPct val="90000"/>
        </a:lnSpc>
        <a:spcBef>
          <a:spcPct val="0"/>
        </a:spcBef>
        <a:buNone/>
        <a:defRPr sz="3599" kern="1200" cap="all" baseline="0">
          <a:solidFill>
            <a:schemeClr val="tx1"/>
          </a:solidFill>
          <a:effectLst/>
          <a:latin typeface="+mj-lt"/>
          <a:ea typeface="+mj-ea"/>
          <a:cs typeface="+mj-cs"/>
        </a:defRPr>
      </a:lvl1pPr>
    </p:titleStyle>
    <p:bodyStyle>
      <a:lvl1pPr marL="228531" indent="-228531" algn="l" defTabSz="914126" rtl="0" eaLnBrk="1" latinLnBrk="0" hangingPunct="1">
        <a:lnSpc>
          <a:spcPct val="120000"/>
        </a:lnSpc>
        <a:spcBef>
          <a:spcPts val="1000"/>
        </a:spcBef>
        <a:buClr>
          <a:schemeClr val="tx1"/>
        </a:buClr>
        <a:buFont typeface="Arial" panose="020B0604020202020204" pitchFamily="34" charset="0"/>
        <a:buChar char="•"/>
        <a:defRPr sz="1999" kern="1200" cap="all" baseline="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tx1"/>
        </a:buClr>
        <a:buFont typeface="Arial" panose="020B0604020202020204" pitchFamily="34" charset="0"/>
        <a:buChar char="•"/>
        <a:defRPr sz="1799" kern="1200" cap="all"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158" y="609600"/>
            <a:ext cx="8594429"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158" y="2160590"/>
            <a:ext cx="8594429"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3257" y="6041363"/>
            <a:ext cx="91170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3"/>
          </p:nvPr>
        </p:nvSpPr>
        <p:spPr>
          <a:xfrm>
            <a:off x="677158" y="6041363"/>
            <a:ext cx="629597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88426" y="6041363"/>
            <a:ext cx="683161" cy="365125"/>
          </a:xfrm>
          <a:prstGeom prst="rect">
            <a:avLst/>
          </a:prstGeom>
        </p:spPr>
        <p:txBody>
          <a:bodyPr vert="horz" lIns="91440" tIns="45720" rIns="91440" bIns="45720" rtlCol="0" anchor="ctr"/>
          <a:lstStyle>
            <a:lvl1pPr algn="r">
              <a:defRPr sz="900">
                <a:solidFill>
                  <a:schemeClr val="accent1"/>
                </a:solidFill>
              </a:defRPr>
            </a:lvl1p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649708215"/>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 id="2147483957" r:id="rId13"/>
    <p:sldLayoutId id="2147483958" r:id="rId14"/>
    <p:sldLayoutId id="2147483959" r:id="rId15"/>
    <p:sldLayoutId id="2147483960"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063" rtl="0" eaLnBrk="1" latinLnBrk="0" hangingPunct="1">
        <a:spcBef>
          <a:spcPct val="0"/>
        </a:spcBef>
        <a:buNone/>
        <a:defRPr sz="3599"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158" y="609600"/>
            <a:ext cx="8594429"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158" y="2160590"/>
            <a:ext cx="8594429"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3257" y="6041363"/>
            <a:ext cx="91170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3"/>
          </p:nvPr>
        </p:nvSpPr>
        <p:spPr>
          <a:xfrm>
            <a:off x="677158" y="6041363"/>
            <a:ext cx="629597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88426" y="6041363"/>
            <a:ext cx="683161" cy="365125"/>
          </a:xfrm>
          <a:prstGeom prst="rect">
            <a:avLst/>
          </a:prstGeom>
        </p:spPr>
        <p:txBody>
          <a:bodyPr vert="horz" lIns="91440" tIns="45720" rIns="91440" bIns="45720" rtlCol="0" anchor="ctr"/>
          <a:lstStyle>
            <a:lvl1pPr algn="r">
              <a:defRPr sz="900">
                <a:solidFill>
                  <a:schemeClr val="accent1"/>
                </a:solidFill>
              </a:defRPr>
            </a:lvl1p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792270715"/>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 id="2147483975" r:id="rId14"/>
    <p:sldLayoutId id="2147483976" r:id="rId15"/>
    <p:sldLayoutId id="2147483977"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063" rtl="0" eaLnBrk="1" latinLnBrk="0" hangingPunct="1">
        <a:spcBef>
          <a:spcPct val="0"/>
        </a:spcBef>
        <a:buNone/>
        <a:defRPr sz="3599"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158" y="609600"/>
            <a:ext cx="8594429"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158" y="2160590"/>
            <a:ext cx="8594429"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3257" y="6041363"/>
            <a:ext cx="91170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3"/>
          </p:nvPr>
        </p:nvSpPr>
        <p:spPr>
          <a:xfrm>
            <a:off x="677158" y="6041363"/>
            <a:ext cx="629597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88426" y="6041363"/>
            <a:ext cx="683161" cy="365125"/>
          </a:xfrm>
          <a:prstGeom prst="rect">
            <a:avLst/>
          </a:prstGeom>
        </p:spPr>
        <p:txBody>
          <a:bodyPr vert="horz" lIns="91440" tIns="45720" rIns="91440" bIns="45720" rtlCol="0" anchor="ctr"/>
          <a:lstStyle>
            <a:lvl1pPr algn="r">
              <a:defRPr sz="900">
                <a:solidFill>
                  <a:schemeClr val="accent1"/>
                </a:solidFill>
              </a:defRPr>
            </a:lvl1p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455769689"/>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993" r:id="rId15"/>
    <p:sldLayoutId id="2147483994"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063" rtl="0" eaLnBrk="1" latinLnBrk="0" hangingPunct="1">
        <a:spcBef>
          <a:spcPct val="0"/>
        </a:spcBef>
        <a:buNone/>
        <a:defRPr sz="3599"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158" y="609600"/>
            <a:ext cx="8594429"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158" y="2160590"/>
            <a:ext cx="8594429"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3257" y="6041363"/>
            <a:ext cx="91170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3"/>
          </p:nvPr>
        </p:nvSpPr>
        <p:spPr>
          <a:xfrm>
            <a:off x="677158" y="6041363"/>
            <a:ext cx="629597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88426" y="6041363"/>
            <a:ext cx="683161" cy="365125"/>
          </a:xfrm>
          <a:prstGeom prst="rect">
            <a:avLst/>
          </a:prstGeom>
        </p:spPr>
        <p:txBody>
          <a:bodyPr vert="horz" lIns="91440" tIns="45720" rIns="91440" bIns="45720" rtlCol="0" anchor="ctr"/>
          <a:lstStyle>
            <a:lvl1pPr algn="r">
              <a:defRPr sz="900">
                <a:solidFill>
                  <a:schemeClr val="accent1"/>
                </a:solidFill>
              </a:defRPr>
            </a:lvl1p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947881844"/>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 id="2147484008" r:id="rId13"/>
    <p:sldLayoutId id="2147484009" r:id="rId14"/>
    <p:sldLayoutId id="2147484010" r:id="rId15"/>
    <p:sldLayoutId id="2147484011"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063" rtl="0" eaLnBrk="1" latinLnBrk="0" hangingPunct="1">
        <a:spcBef>
          <a:spcPct val="0"/>
        </a:spcBef>
        <a:buNone/>
        <a:defRPr sz="3599"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158" y="609600"/>
            <a:ext cx="8594429"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158" y="2160590"/>
            <a:ext cx="8594429"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3257" y="6041363"/>
            <a:ext cx="91170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3"/>
          </p:nvPr>
        </p:nvSpPr>
        <p:spPr>
          <a:xfrm>
            <a:off x="677158" y="6041363"/>
            <a:ext cx="629597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88426" y="6041363"/>
            <a:ext cx="683161" cy="365125"/>
          </a:xfrm>
          <a:prstGeom prst="rect">
            <a:avLst/>
          </a:prstGeom>
        </p:spPr>
        <p:txBody>
          <a:bodyPr vert="horz" lIns="91440" tIns="45720" rIns="91440" bIns="45720" rtlCol="0" anchor="ctr"/>
          <a:lstStyle>
            <a:lvl1pPr algn="r">
              <a:defRPr sz="900">
                <a:solidFill>
                  <a:schemeClr val="accent1"/>
                </a:solidFill>
              </a:defRPr>
            </a:lvl1p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146779303"/>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 id="2147484025" r:id="rId13"/>
    <p:sldLayoutId id="2147484026" r:id="rId14"/>
    <p:sldLayoutId id="2147484027" r:id="rId15"/>
    <p:sldLayoutId id="2147484028"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063" rtl="0" eaLnBrk="1" latinLnBrk="0" hangingPunct="1">
        <a:spcBef>
          <a:spcPct val="0"/>
        </a:spcBef>
        <a:buNone/>
        <a:defRPr sz="3599"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158" y="609600"/>
            <a:ext cx="8594429"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158" y="2160590"/>
            <a:ext cx="8594429"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3257" y="6041363"/>
            <a:ext cx="91170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3"/>
          </p:nvPr>
        </p:nvSpPr>
        <p:spPr>
          <a:xfrm>
            <a:off x="677158" y="6041363"/>
            <a:ext cx="629597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88426" y="6041363"/>
            <a:ext cx="683161" cy="365125"/>
          </a:xfrm>
          <a:prstGeom prst="rect">
            <a:avLst/>
          </a:prstGeom>
        </p:spPr>
        <p:txBody>
          <a:bodyPr vert="horz" lIns="91440" tIns="45720" rIns="91440" bIns="45720" rtlCol="0" anchor="ctr"/>
          <a:lstStyle>
            <a:lvl1pPr algn="r">
              <a:defRPr sz="900">
                <a:solidFill>
                  <a:schemeClr val="accent1"/>
                </a:solidFill>
              </a:defRPr>
            </a:lvl1p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090107103"/>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43" r:id="rId14"/>
    <p:sldLayoutId id="2147484044" r:id="rId15"/>
    <p:sldLayoutId id="2147484045"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063" rtl="0" eaLnBrk="1" latinLnBrk="0" hangingPunct="1">
        <a:spcBef>
          <a:spcPct val="0"/>
        </a:spcBef>
        <a:buNone/>
        <a:defRPr sz="3599"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158" y="609600"/>
            <a:ext cx="8594429"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158" y="2160590"/>
            <a:ext cx="8594429"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3257" y="6041363"/>
            <a:ext cx="91170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3"/>
          </p:nvPr>
        </p:nvSpPr>
        <p:spPr>
          <a:xfrm>
            <a:off x="677158" y="6041363"/>
            <a:ext cx="629597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88426" y="6041363"/>
            <a:ext cx="683161" cy="365125"/>
          </a:xfrm>
          <a:prstGeom prst="rect">
            <a:avLst/>
          </a:prstGeom>
        </p:spPr>
        <p:txBody>
          <a:bodyPr vert="horz" lIns="91440" tIns="45720" rIns="91440" bIns="45720" rtlCol="0" anchor="ctr"/>
          <a:lstStyle>
            <a:lvl1pPr algn="r">
              <a:defRPr sz="900">
                <a:solidFill>
                  <a:schemeClr val="accent1"/>
                </a:solidFill>
              </a:defRPr>
            </a:lvl1p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12897482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063" rtl="0" eaLnBrk="1" latinLnBrk="0" hangingPunct="1">
        <a:spcBef>
          <a:spcPct val="0"/>
        </a:spcBef>
        <a:buNone/>
        <a:defRPr sz="3599"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158" y="609600"/>
            <a:ext cx="8594429"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158" y="2160590"/>
            <a:ext cx="8594429"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3257" y="6041363"/>
            <a:ext cx="91170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3"/>
          </p:nvPr>
        </p:nvSpPr>
        <p:spPr>
          <a:xfrm>
            <a:off x="677158" y="6041363"/>
            <a:ext cx="629597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88426" y="6041363"/>
            <a:ext cx="683161" cy="365125"/>
          </a:xfrm>
          <a:prstGeom prst="rect">
            <a:avLst/>
          </a:prstGeom>
        </p:spPr>
        <p:txBody>
          <a:bodyPr vert="horz" lIns="91440" tIns="45720" rIns="91440" bIns="45720" rtlCol="0" anchor="ctr"/>
          <a:lstStyle>
            <a:lvl1pPr algn="r">
              <a:defRPr sz="900">
                <a:solidFill>
                  <a:schemeClr val="accent1"/>
                </a:solidFill>
              </a:defRPr>
            </a:lvl1p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713117568"/>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063" rtl="0" eaLnBrk="1" latinLnBrk="0" hangingPunct="1">
        <a:spcBef>
          <a:spcPct val="0"/>
        </a:spcBef>
        <a:buNone/>
        <a:defRPr sz="3599"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158" y="609600"/>
            <a:ext cx="8594429"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158" y="2160590"/>
            <a:ext cx="8594429"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3257" y="6041363"/>
            <a:ext cx="91170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3"/>
          </p:nvPr>
        </p:nvSpPr>
        <p:spPr>
          <a:xfrm>
            <a:off x="677158" y="6041363"/>
            <a:ext cx="629597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88426" y="6041363"/>
            <a:ext cx="683161" cy="365125"/>
          </a:xfrm>
          <a:prstGeom prst="rect">
            <a:avLst/>
          </a:prstGeom>
        </p:spPr>
        <p:txBody>
          <a:bodyPr vert="horz" lIns="91440" tIns="45720" rIns="91440" bIns="45720" rtlCol="0" anchor="ctr"/>
          <a:lstStyle>
            <a:lvl1pPr algn="r">
              <a:defRPr sz="900">
                <a:solidFill>
                  <a:schemeClr val="accent1"/>
                </a:solidFill>
              </a:defRPr>
            </a:lvl1p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489430779"/>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063" rtl="0" eaLnBrk="1" latinLnBrk="0" hangingPunct="1">
        <a:spcBef>
          <a:spcPct val="0"/>
        </a:spcBef>
        <a:buNone/>
        <a:defRPr sz="3599"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158" y="609600"/>
            <a:ext cx="8594429"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158" y="2160590"/>
            <a:ext cx="8594429"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3257" y="6041363"/>
            <a:ext cx="91170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3"/>
          </p:nvPr>
        </p:nvSpPr>
        <p:spPr>
          <a:xfrm>
            <a:off x="677158" y="6041363"/>
            <a:ext cx="629597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88426" y="6041363"/>
            <a:ext cx="683161" cy="365125"/>
          </a:xfrm>
          <a:prstGeom prst="rect">
            <a:avLst/>
          </a:prstGeom>
        </p:spPr>
        <p:txBody>
          <a:bodyPr vert="horz" lIns="91440" tIns="45720" rIns="91440" bIns="45720" rtlCol="0" anchor="ctr"/>
          <a:lstStyle>
            <a:lvl1pPr algn="r">
              <a:defRPr sz="900">
                <a:solidFill>
                  <a:schemeClr val="accent1"/>
                </a:solidFill>
              </a:defRPr>
            </a:lvl1p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114289689"/>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063" rtl="0" eaLnBrk="1" latinLnBrk="0" hangingPunct="1">
        <a:spcBef>
          <a:spcPct val="0"/>
        </a:spcBef>
        <a:buNone/>
        <a:defRPr sz="3599"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158" y="609600"/>
            <a:ext cx="8594429"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158" y="2160590"/>
            <a:ext cx="8594429"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3257" y="6041363"/>
            <a:ext cx="91170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3"/>
          </p:nvPr>
        </p:nvSpPr>
        <p:spPr>
          <a:xfrm>
            <a:off x="677158" y="6041363"/>
            <a:ext cx="629597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88426" y="6041363"/>
            <a:ext cx="683161" cy="365125"/>
          </a:xfrm>
          <a:prstGeom prst="rect">
            <a:avLst/>
          </a:prstGeom>
        </p:spPr>
        <p:txBody>
          <a:bodyPr vert="horz" lIns="91440" tIns="45720" rIns="91440" bIns="45720" rtlCol="0" anchor="ctr"/>
          <a:lstStyle>
            <a:lvl1pPr algn="r">
              <a:defRPr sz="900">
                <a:solidFill>
                  <a:schemeClr val="accent1"/>
                </a:solidFill>
              </a:defRPr>
            </a:lvl1p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97918132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063" rtl="0" eaLnBrk="1" latinLnBrk="0" hangingPunct="1">
        <a:spcBef>
          <a:spcPct val="0"/>
        </a:spcBef>
        <a:buNone/>
        <a:defRPr sz="3599"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158" y="609600"/>
            <a:ext cx="8594429"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158" y="2160590"/>
            <a:ext cx="8594429"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3257" y="6041363"/>
            <a:ext cx="91170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3"/>
          </p:nvPr>
        </p:nvSpPr>
        <p:spPr>
          <a:xfrm>
            <a:off x="677158" y="6041363"/>
            <a:ext cx="629597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88426" y="6041363"/>
            <a:ext cx="683161" cy="365125"/>
          </a:xfrm>
          <a:prstGeom prst="rect">
            <a:avLst/>
          </a:prstGeom>
        </p:spPr>
        <p:txBody>
          <a:bodyPr vert="horz" lIns="91440" tIns="45720" rIns="91440" bIns="45720" rtlCol="0" anchor="ctr"/>
          <a:lstStyle>
            <a:lvl1pPr algn="r">
              <a:defRPr sz="900">
                <a:solidFill>
                  <a:schemeClr val="accent1"/>
                </a:solidFill>
              </a:defRPr>
            </a:lvl1p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19985544"/>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063" rtl="0" eaLnBrk="1" latinLnBrk="0" hangingPunct="1">
        <a:spcBef>
          <a:spcPct val="0"/>
        </a:spcBef>
        <a:buNone/>
        <a:defRPr sz="3599"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158" y="609600"/>
            <a:ext cx="8594429"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158" y="2160590"/>
            <a:ext cx="8594429"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3257" y="6041363"/>
            <a:ext cx="91170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3"/>
          </p:nvPr>
        </p:nvSpPr>
        <p:spPr>
          <a:xfrm>
            <a:off x="677158" y="6041363"/>
            <a:ext cx="629597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88426" y="6041363"/>
            <a:ext cx="683161" cy="365125"/>
          </a:xfrm>
          <a:prstGeom prst="rect">
            <a:avLst/>
          </a:prstGeom>
        </p:spPr>
        <p:txBody>
          <a:bodyPr vert="horz" lIns="91440" tIns="45720" rIns="91440" bIns="45720" rtlCol="0" anchor="ctr"/>
          <a:lstStyle>
            <a:lvl1pPr algn="r">
              <a:defRPr sz="900">
                <a:solidFill>
                  <a:schemeClr val="accent1"/>
                </a:solidFill>
              </a:defRPr>
            </a:lvl1p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976289245"/>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 id="2147483925" r:id="rId15"/>
    <p:sldLayoutId id="214748392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063" rtl="0" eaLnBrk="1" latinLnBrk="0" hangingPunct="1">
        <a:spcBef>
          <a:spcPct val="0"/>
        </a:spcBef>
        <a:buNone/>
        <a:defRPr sz="3599"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158" y="609600"/>
            <a:ext cx="8594429"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158" y="2160590"/>
            <a:ext cx="8594429"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3257" y="6041363"/>
            <a:ext cx="91170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B9B9059-F1D6-41D0-95CF-D21CAA096B3A}"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3"/>
          </p:nvPr>
        </p:nvSpPr>
        <p:spPr>
          <a:xfrm>
            <a:off x="677158" y="6041363"/>
            <a:ext cx="629597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88426" y="6041363"/>
            <a:ext cx="683161" cy="365125"/>
          </a:xfrm>
          <a:prstGeom prst="rect">
            <a:avLst/>
          </a:prstGeom>
        </p:spPr>
        <p:txBody>
          <a:bodyPr vert="horz" lIns="91440" tIns="45720" rIns="91440" bIns="45720" rtlCol="0" anchor="ctr"/>
          <a:lstStyle>
            <a:lvl1pPr algn="r">
              <a:defRPr sz="900">
                <a:solidFill>
                  <a:schemeClr val="accent1"/>
                </a:solidFill>
              </a:defRPr>
            </a:lvl1pPr>
          </a:lstStyle>
          <a:p>
            <a:fld id="{E5FD5434-F838-4DD4-A17B-1CB1A1850DF4}"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599523034"/>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 id="2147483942" r:id="rId15"/>
    <p:sldLayoutId id="214748394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063" rtl="0" eaLnBrk="1" latinLnBrk="0" hangingPunct="1">
        <a:spcBef>
          <a:spcPct val="0"/>
        </a:spcBef>
        <a:buNone/>
        <a:defRPr sz="3599"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4.xml"/></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4.xml"/><Relationship Id="rId1" Type="http://schemas.openxmlformats.org/officeDocument/2006/relationships/slideLayout" Target="../slideLayouts/slideLayout10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0.xml"/><Relationship Id="rId1" Type="http://schemas.openxmlformats.org/officeDocument/2006/relationships/slideLayout" Target="../slideLayouts/slideLayout195.xml"/></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1.xml"/><Relationship Id="rId1" Type="http://schemas.openxmlformats.org/officeDocument/2006/relationships/slideLayout" Target="../slideLayouts/slideLayout2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0412" y="1600200"/>
            <a:ext cx="10972800" cy="2509213"/>
          </a:xfrm>
        </p:spPr>
        <p:txBody>
          <a:bodyPr>
            <a:normAutofit fontScale="90000"/>
          </a:bodyPr>
          <a:lstStyle/>
          <a:p>
            <a:r>
              <a:rPr lang="en-US" sz="8800" cap="none" dirty="0" smtClean="0">
                <a:solidFill>
                  <a:srgbClr val="7030A0"/>
                </a:solidFill>
              </a:rPr>
              <a:t>Defining and Developing a Research Focus</a:t>
            </a:r>
            <a:endParaRPr lang="en-US" sz="8800" cap="none" dirty="0">
              <a:solidFill>
                <a:srgbClr val="7030A0"/>
              </a:solidFill>
            </a:endParaRPr>
          </a:p>
        </p:txBody>
      </p:sp>
      <p:sp>
        <p:nvSpPr>
          <p:cNvPr id="4" name="TextBox 3"/>
          <p:cNvSpPr txBox="1"/>
          <p:nvPr/>
        </p:nvSpPr>
        <p:spPr>
          <a:xfrm>
            <a:off x="3046412" y="4495800"/>
            <a:ext cx="5486400" cy="954107"/>
          </a:xfrm>
          <a:prstGeom prst="rect">
            <a:avLst/>
          </a:prstGeom>
          <a:noFill/>
        </p:spPr>
        <p:txBody>
          <a:bodyPr wrap="square" rtlCol="0">
            <a:spAutoFit/>
          </a:bodyPr>
          <a:lstStyle/>
          <a:p>
            <a:pPr algn="ctr"/>
            <a:r>
              <a:rPr lang="en-US" sz="2800" dirty="0" smtClean="0"/>
              <a:t>Presenter </a:t>
            </a:r>
          </a:p>
          <a:p>
            <a:pPr algn="ctr"/>
            <a:r>
              <a:rPr lang="en-US" sz="2800" dirty="0" smtClean="0"/>
              <a:t>Rinnelle Lee-Piggott, Ph.D.</a:t>
            </a:r>
            <a:endParaRPr lang="en-US" sz="2800" dirty="0"/>
          </a:p>
        </p:txBody>
      </p:sp>
    </p:spTree>
    <p:extLst>
      <p:ext uri="{BB962C8B-B14F-4D97-AF65-F5344CB8AC3E}">
        <p14:creationId xmlns:p14="http://schemas.microsoft.com/office/powerpoint/2010/main" val="1017029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3537" y="618519"/>
            <a:ext cx="10361752" cy="1134082"/>
          </a:xfrm>
        </p:spPr>
        <p:txBody>
          <a:bodyPr>
            <a:normAutofit/>
          </a:bodyPr>
          <a:lstStyle/>
          <a:p>
            <a:r>
              <a:rPr lang="en-US" dirty="0" smtClean="0">
                <a:solidFill>
                  <a:schemeClr val="accent1">
                    <a:lumMod val="75000"/>
                  </a:schemeClr>
                </a:solidFill>
              </a:rPr>
              <a:t>Writing </a:t>
            </a:r>
            <a:r>
              <a:rPr lang="en-US" cap="none" dirty="0" smtClean="0">
                <a:solidFill>
                  <a:schemeClr val="accent1">
                    <a:lumMod val="75000"/>
                  </a:schemeClr>
                </a:solidFill>
              </a:rPr>
              <a:t>Research Question(s)</a:t>
            </a:r>
            <a:endParaRPr lang="en-US" cap="none" dirty="0">
              <a:solidFill>
                <a:schemeClr val="accent1">
                  <a:lumMod val="75000"/>
                </a:schemeClr>
              </a:solidFill>
            </a:endParaRPr>
          </a:p>
        </p:txBody>
      </p:sp>
      <p:sp>
        <p:nvSpPr>
          <p:cNvPr id="14" name="Content Placeholder 13"/>
          <p:cNvSpPr>
            <a:spLocks noGrp="1"/>
          </p:cNvSpPr>
          <p:nvPr>
            <p:ph idx="1"/>
          </p:nvPr>
        </p:nvSpPr>
        <p:spPr>
          <a:xfrm>
            <a:off x="913536" y="1752602"/>
            <a:ext cx="10361127" cy="4648198"/>
          </a:xfrm>
        </p:spPr>
        <p:txBody>
          <a:bodyPr>
            <a:normAutofit/>
          </a:bodyPr>
          <a:lstStyle/>
          <a:p>
            <a:pPr marL="0" indent="0">
              <a:buNone/>
            </a:pPr>
            <a:r>
              <a:rPr lang="en-US" sz="2800" cap="none" dirty="0" smtClean="0">
                <a:solidFill>
                  <a:srgbClr val="7030A0"/>
                </a:solidFill>
                <a:latin typeface="Cambria Math" panose="02040503050406030204" pitchFamily="18" charset="0"/>
                <a:ea typeface="Cambria Math" panose="02040503050406030204" pitchFamily="18" charset="0"/>
              </a:rPr>
              <a:t>Definition</a:t>
            </a:r>
          </a:p>
          <a:p>
            <a:pPr marL="0" indent="0">
              <a:buNone/>
            </a:pPr>
            <a:r>
              <a:rPr lang="en-US" sz="2800" cap="none" dirty="0" smtClean="0">
                <a:latin typeface="Cambria Math" panose="02040503050406030204" pitchFamily="18" charset="0"/>
                <a:ea typeface="Cambria Math" panose="02040503050406030204" pitchFamily="18" charset="0"/>
              </a:rPr>
              <a:t>A research question/ hypothesis is one that:</a:t>
            </a:r>
          </a:p>
          <a:p>
            <a:pPr marL="0" indent="0"/>
            <a:r>
              <a:rPr lang="en-US" sz="2800" cap="none" dirty="0" smtClean="0">
                <a:latin typeface="Cambria Math" panose="02040503050406030204" pitchFamily="18" charset="0"/>
                <a:ea typeface="Cambria Math" panose="02040503050406030204" pitchFamily="18" charset="0"/>
              </a:rPr>
              <a:t>  provides a </a:t>
            </a:r>
            <a:r>
              <a:rPr lang="en-US" sz="2800" cap="none" dirty="0" smtClean="0">
                <a:solidFill>
                  <a:srgbClr val="C00000"/>
                </a:solidFill>
                <a:latin typeface="Cambria Math" panose="02040503050406030204" pitchFamily="18" charset="0"/>
                <a:ea typeface="Cambria Math" panose="02040503050406030204" pitchFamily="18" charset="0"/>
              </a:rPr>
              <a:t>focus and a guide </a:t>
            </a:r>
            <a:r>
              <a:rPr lang="en-US" sz="2800" cap="none" dirty="0" smtClean="0">
                <a:latin typeface="Cambria Math" panose="02040503050406030204" pitchFamily="18" charset="0"/>
                <a:ea typeface="Cambria Math" panose="02040503050406030204" pitchFamily="18" charset="0"/>
              </a:rPr>
              <a:t>for your study inquiry;</a:t>
            </a:r>
          </a:p>
          <a:p>
            <a:pPr marL="0" indent="0"/>
            <a:r>
              <a:rPr lang="en-US" sz="2800" cap="none" dirty="0" smtClean="0">
                <a:latin typeface="Cambria Math" panose="02040503050406030204" pitchFamily="18" charset="0"/>
                <a:ea typeface="Cambria Math" panose="02040503050406030204" pitchFamily="18" charset="0"/>
              </a:rPr>
              <a:t>  </a:t>
            </a:r>
            <a:r>
              <a:rPr lang="en-US" sz="2800" cap="none" dirty="0" smtClean="0">
                <a:solidFill>
                  <a:srgbClr val="C00000"/>
                </a:solidFill>
                <a:latin typeface="Cambria Math" panose="02040503050406030204" pitchFamily="18" charset="0"/>
                <a:ea typeface="Cambria Math" panose="02040503050406030204" pitchFamily="18" charset="0"/>
              </a:rPr>
              <a:t>sets boundaries </a:t>
            </a:r>
            <a:r>
              <a:rPr lang="en-US" sz="2800" cap="none" dirty="0" smtClean="0">
                <a:latin typeface="Cambria Math" panose="02040503050406030204" pitchFamily="18" charset="0"/>
                <a:ea typeface="Cambria Math" panose="02040503050406030204" pitchFamily="18" charset="0"/>
              </a:rPr>
              <a:t>for data collection*</a:t>
            </a:r>
          </a:p>
          <a:p>
            <a:pPr marL="0" indent="0"/>
            <a:r>
              <a:rPr lang="en-US" sz="2800" cap="none" dirty="0" smtClean="0">
                <a:latin typeface="Cambria Math" panose="02040503050406030204" pitchFamily="18" charset="0"/>
                <a:ea typeface="Cambria Math" panose="02040503050406030204" pitchFamily="18" charset="0"/>
              </a:rPr>
              <a:t>  </a:t>
            </a:r>
            <a:r>
              <a:rPr lang="en-US" sz="2800" cap="none" dirty="0" smtClean="0">
                <a:solidFill>
                  <a:srgbClr val="C00000"/>
                </a:solidFill>
                <a:latin typeface="Cambria Math" panose="02040503050406030204" pitchFamily="18" charset="0"/>
                <a:ea typeface="Cambria Math" panose="02040503050406030204" pitchFamily="18" charset="0"/>
              </a:rPr>
              <a:t>validates</a:t>
            </a:r>
            <a:r>
              <a:rPr lang="en-US" sz="2800" cap="none" dirty="0" smtClean="0">
                <a:latin typeface="Cambria Math" panose="02040503050406030204" pitchFamily="18" charset="0"/>
                <a:ea typeface="Cambria Math" panose="02040503050406030204" pitchFamily="18" charset="0"/>
              </a:rPr>
              <a:t> that you have a </a:t>
            </a:r>
            <a:r>
              <a:rPr lang="en-US" sz="2800" cap="none" dirty="0" smtClean="0">
                <a:solidFill>
                  <a:srgbClr val="C00000"/>
                </a:solidFill>
                <a:latin typeface="Cambria Math" panose="02040503050406030204" pitchFamily="18" charset="0"/>
                <a:ea typeface="Cambria Math" panose="02040503050406030204" pitchFamily="18" charset="0"/>
              </a:rPr>
              <a:t>workable way to proceed </a:t>
            </a:r>
            <a:r>
              <a:rPr lang="en-US" sz="2800" cap="none" dirty="0" smtClean="0">
                <a:latin typeface="Cambria Math" panose="02040503050406030204" pitchFamily="18" charset="0"/>
                <a:ea typeface="Cambria Math" panose="02040503050406030204" pitchFamily="18" charset="0"/>
              </a:rPr>
              <a:t>with your </a:t>
            </a:r>
          </a:p>
          <a:p>
            <a:pPr marL="0" indent="0">
              <a:buNone/>
            </a:pPr>
            <a:r>
              <a:rPr lang="en-US" sz="2800" cap="none" dirty="0" smtClean="0">
                <a:latin typeface="Cambria Math" panose="02040503050406030204" pitchFamily="18" charset="0"/>
                <a:ea typeface="Cambria Math" panose="02040503050406030204" pitchFamily="18" charset="0"/>
              </a:rPr>
              <a:t>    investigation**</a:t>
            </a:r>
          </a:p>
          <a:p>
            <a:pPr marL="0" lvl="0" indent="0">
              <a:buNone/>
            </a:pPr>
            <a:r>
              <a:rPr lang="en-US" sz="2800" cap="none" dirty="0" smtClean="0">
                <a:latin typeface="Cambria Math" panose="02040503050406030204" pitchFamily="18" charset="0"/>
                <a:ea typeface="Cambria Math" panose="02040503050406030204" pitchFamily="18" charset="0"/>
              </a:rPr>
              <a:t> </a:t>
            </a:r>
          </a:p>
          <a:p>
            <a:pPr marL="0" lvl="0" indent="0">
              <a:buNone/>
            </a:pPr>
            <a:endParaRPr lang="en-US" sz="2800" cap="none" dirty="0" smtClean="0">
              <a:latin typeface="Cambria Math" panose="02040503050406030204" pitchFamily="18" charset="0"/>
              <a:ea typeface="Cambria Math" panose="02040503050406030204" pitchFamily="18" charset="0"/>
            </a:endParaRPr>
          </a:p>
          <a:p>
            <a:pPr marL="0" lvl="0" indent="0">
              <a:buNone/>
            </a:pPr>
            <a:endParaRPr lang="en-US" sz="2600" cap="none" dirty="0" smtClean="0">
              <a:latin typeface="Cambria Math" panose="02040503050406030204" pitchFamily="18" charset="0"/>
              <a:ea typeface="Cambria Math" panose="02040503050406030204" pitchFamily="18" charset="0"/>
            </a:endParaRPr>
          </a:p>
          <a:p>
            <a:pPr marL="514350" lvl="0" indent="-514350">
              <a:buAutoNum type="alphaLcParenBoth"/>
            </a:pPr>
            <a:endParaRPr lang="en-US" sz="2600" cap="none" dirty="0" smtClean="0">
              <a:latin typeface="Cambria Math" panose="02040503050406030204" pitchFamily="18" charset="0"/>
              <a:ea typeface="Cambria Math" panose="02040503050406030204" pitchFamily="18" charset="0"/>
            </a:endParaRPr>
          </a:p>
          <a:p>
            <a:pPr marL="457200" lvl="0" indent="-457200">
              <a:buAutoNum type="alphaLcParenBoth"/>
            </a:pPr>
            <a:endParaRPr lang="en-US" sz="2400" cap="none" dirty="0" smtClean="0">
              <a:latin typeface="Cambria Math" panose="02040503050406030204" pitchFamily="18" charset="0"/>
              <a:ea typeface="Cambria Math" panose="02040503050406030204" pitchFamily="18" charset="0"/>
            </a:endParaRPr>
          </a:p>
          <a:p>
            <a:pPr lvl="0"/>
            <a:endParaRPr lang="en-US" cap="none" dirty="0">
              <a:solidFill>
                <a:srgbClr val="C00000"/>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426832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5613" y="457200"/>
            <a:ext cx="9829799" cy="1134082"/>
          </a:xfrm>
        </p:spPr>
        <p:txBody>
          <a:bodyPr>
            <a:normAutofit/>
          </a:bodyPr>
          <a:lstStyle/>
          <a:p>
            <a:r>
              <a:rPr lang="en-US" cap="none" dirty="0" smtClean="0">
                <a:solidFill>
                  <a:schemeClr val="accent1">
                    <a:lumMod val="75000"/>
                  </a:schemeClr>
                </a:solidFill>
              </a:rPr>
              <a:t>Writing Research Question(s)</a:t>
            </a:r>
            <a:endParaRPr lang="en-US" cap="none" dirty="0">
              <a:solidFill>
                <a:schemeClr val="accent1">
                  <a:lumMod val="75000"/>
                </a:schemeClr>
              </a:solidFill>
            </a:endParaRPr>
          </a:p>
        </p:txBody>
      </p:sp>
      <p:sp>
        <p:nvSpPr>
          <p:cNvPr id="14" name="Content Placeholder 13"/>
          <p:cNvSpPr>
            <a:spLocks noGrp="1"/>
          </p:cNvSpPr>
          <p:nvPr>
            <p:ph idx="1"/>
          </p:nvPr>
        </p:nvSpPr>
        <p:spPr>
          <a:xfrm>
            <a:off x="455613" y="1736124"/>
            <a:ext cx="10210800" cy="4817075"/>
          </a:xfrm>
        </p:spPr>
        <p:txBody>
          <a:bodyPr>
            <a:normAutofit fontScale="92500"/>
          </a:bodyPr>
          <a:lstStyle/>
          <a:p>
            <a:pPr marL="0" lvl="0" indent="0">
              <a:buNone/>
            </a:pPr>
            <a:r>
              <a:rPr lang="en-US" sz="2800" cap="none" dirty="0" smtClean="0">
                <a:solidFill>
                  <a:srgbClr val="C00000"/>
                </a:solidFill>
                <a:latin typeface="Cambria Math" panose="02040503050406030204" pitchFamily="18" charset="0"/>
                <a:ea typeface="Cambria Math" panose="02040503050406030204" pitchFamily="18" charset="0"/>
              </a:rPr>
              <a:t>Things to remember</a:t>
            </a:r>
            <a:r>
              <a:rPr lang="en-US" sz="2800" cap="none" dirty="0" smtClean="0">
                <a:latin typeface="Cambria Math" panose="02040503050406030204" pitchFamily="18" charset="0"/>
                <a:ea typeface="Cambria Math" panose="02040503050406030204" pitchFamily="18" charset="0"/>
              </a:rPr>
              <a:t>: </a:t>
            </a:r>
          </a:p>
          <a:p>
            <a:pPr marL="0" lvl="0" indent="0">
              <a:buNone/>
            </a:pPr>
            <a:endParaRPr lang="en-US" sz="2800" cap="none" dirty="0" smtClean="0">
              <a:latin typeface="Cambria Math" panose="02040503050406030204" pitchFamily="18" charset="0"/>
              <a:ea typeface="Cambria Math" panose="02040503050406030204" pitchFamily="18" charset="0"/>
            </a:endParaRPr>
          </a:p>
          <a:p>
            <a:pPr marL="514350" lvl="0" indent="-514350">
              <a:buFont typeface="+mj-lt"/>
              <a:buAutoNum type="arabicPeriod"/>
            </a:pPr>
            <a:r>
              <a:rPr lang="en-US" sz="2800" cap="none" dirty="0" smtClean="0">
                <a:latin typeface="Cambria Math" panose="02040503050406030204" pitchFamily="18" charset="0"/>
                <a:ea typeface="Cambria Math" panose="02040503050406030204" pitchFamily="18" charset="0"/>
              </a:rPr>
              <a:t>Create NO more than 3 questions</a:t>
            </a:r>
          </a:p>
          <a:p>
            <a:pPr marL="514350" lvl="0" indent="-514350">
              <a:buFont typeface="+mj-lt"/>
              <a:buAutoNum type="arabicPeriod"/>
            </a:pPr>
            <a:r>
              <a:rPr lang="en-US" sz="2800" cap="none" dirty="0" smtClean="0">
                <a:latin typeface="Cambria Math" panose="02040503050406030204" pitchFamily="18" charset="0"/>
                <a:ea typeface="Cambria Math" panose="02040503050406030204" pitchFamily="18" charset="0"/>
              </a:rPr>
              <a:t>You can have an overarching question with a few sub-questions  or separate (related) questions</a:t>
            </a:r>
          </a:p>
          <a:p>
            <a:pPr marL="514350" lvl="0" indent="-514350">
              <a:buFont typeface="+mj-lt"/>
              <a:buAutoNum type="arabicPeriod"/>
            </a:pPr>
            <a:r>
              <a:rPr lang="en-US" sz="2800" cap="none" dirty="0" smtClean="0">
                <a:latin typeface="Cambria Math" panose="02040503050406030204" pitchFamily="18" charset="0"/>
                <a:ea typeface="Cambria Math" panose="02040503050406030204" pitchFamily="18" charset="0"/>
              </a:rPr>
              <a:t>Should not be phrased so that it requests a ‘Yes’ or ‘No’ response</a:t>
            </a:r>
          </a:p>
          <a:p>
            <a:pPr marL="514350" lvl="0" indent="-514350">
              <a:buFont typeface="+mj-lt"/>
              <a:buAutoNum type="arabicPeriod"/>
            </a:pPr>
            <a:r>
              <a:rPr lang="en-US" sz="2800" cap="none" dirty="0" smtClean="0">
                <a:latin typeface="Cambria Math" panose="02040503050406030204" pitchFamily="18" charset="0"/>
                <a:ea typeface="Cambria Math" panose="02040503050406030204" pitchFamily="18" charset="0"/>
              </a:rPr>
              <a:t>They are not your interview questions**</a:t>
            </a:r>
          </a:p>
          <a:p>
            <a:pPr marL="514350" lvl="0" indent="-514350">
              <a:buFont typeface="+mj-lt"/>
              <a:buAutoNum type="arabicPeriod"/>
            </a:pPr>
            <a:r>
              <a:rPr lang="en-US" sz="2800" cap="none" dirty="0" smtClean="0">
                <a:latin typeface="Cambria Math" panose="02040503050406030204" pitchFamily="18" charset="0"/>
                <a:ea typeface="Cambria Math" panose="02040503050406030204" pitchFamily="18" charset="0"/>
              </a:rPr>
              <a:t>They give a clue into the type of research paradigm you will use.</a:t>
            </a:r>
          </a:p>
          <a:p>
            <a:pPr marL="514350" lvl="0" indent="-514350">
              <a:buFont typeface="+mj-lt"/>
              <a:buAutoNum type="arabicPeriod"/>
            </a:pPr>
            <a:r>
              <a:rPr lang="en-US" sz="2800" cap="none" dirty="0" smtClean="0">
                <a:latin typeface="Cambria Math" panose="02040503050406030204" pitchFamily="18" charset="0"/>
                <a:ea typeface="Cambria Math" panose="02040503050406030204" pitchFamily="18" charset="0"/>
              </a:rPr>
              <a:t>Developing good action research questions can take some time*</a:t>
            </a:r>
          </a:p>
          <a:p>
            <a:pPr lvl="1"/>
            <a:endParaRPr lang="en-US" sz="2600" cap="none" dirty="0" smtClean="0">
              <a:latin typeface="Cambria Math" panose="02040503050406030204" pitchFamily="18" charset="0"/>
              <a:ea typeface="Cambria Math" panose="02040503050406030204" pitchFamily="18" charset="0"/>
            </a:endParaRPr>
          </a:p>
          <a:p>
            <a:pPr lvl="0"/>
            <a:endParaRPr lang="en-US" cap="none" dirty="0">
              <a:solidFill>
                <a:srgbClr val="C00000"/>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451644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3537" y="618519"/>
            <a:ext cx="10361752" cy="1134082"/>
          </a:xfrm>
        </p:spPr>
        <p:txBody>
          <a:bodyPr/>
          <a:lstStyle/>
          <a:p>
            <a:r>
              <a:rPr lang="en-US" cap="none" dirty="0" smtClean="0">
                <a:solidFill>
                  <a:srgbClr val="7030A0"/>
                </a:solidFill>
              </a:rPr>
              <a:t>Writing Research Question(s)</a:t>
            </a:r>
            <a:endParaRPr lang="en-US" cap="none" dirty="0">
              <a:solidFill>
                <a:srgbClr val="7030A0"/>
              </a:solidFill>
            </a:endParaRPr>
          </a:p>
        </p:txBody>
      </p:sp>
      <p:sp>
        <p:nvSpPr>
          <p:cNvPr id="14" name="Content Placeholder 13"/>
          <p:cNvSpPr>
            <a:spLocks noGrp="1"/>
          </p:cNvSpPr>
          <p:nvPr>
            <p:ph idx="1"/>
          </p:nvPr>
        </p:nvSpPr>
        <p:spPr>
          <a:xfrm>
            <a:off x="913536" y="1752602"/>
            <a:ext cx="10361127" cy="4648198"/>
          </a:xfrm>
        </p:spPr>
        <p:txBody>
          <a:bodyPr>
            <a:normAutofit/>
          </a:bodyPr>
          <a:lstStyle/>
          <a:p>
            <a:pPr marL="0" lvl="0" indent="0">
              <a:buNone/>
            </a:pPr>
            <a:r>
              <a:rPr lang="en-US" sz="3200" cap="none" dirty="0" smtClean="0">
                <a:latin typeface="Cambria Math" panose="02040503050406030204" pitchFamily="18" charset="0"/>
                <a:ea typeface="Cambria Math" panose="02040503050406030204" pitchFamily="18" charset="0"/>
              </a:rPr>
              <a:t>Your thinking may start with:</a:t>
            </a:r>
          </a:p>
          <a:p>
            <a:pPr marL="514350" lvl="0" indent="-514350">
              <a:buAutoNum type="alphaLcParenBoth"/>
            </a:pPr>
            <a:r>
              <a:rPr lang="en-US" sz="2800" cap="none" dirty="0" smtClean="0">
                <a:solidFill>
                  <a:srgbClr val="C00000"/>
                </a:solidFill>
                <a:latin typeface="Cambria Math" panose="02040503050406030204" pitchFamily="18" charset="0"/>
                <a:ea typeface="Cambria Math" panose="02040503050406030204" pitchFamily="18" charset="0"/>
              </a:rPr>
              <a:t>Why </a:t>
            </a:r>
            <a:r>
              <a:rPr lang="en-US" sz="2800" cap="none" dirty="0" smtClean="0">
                <a:latin typeface="Cambria Math" panose="02040503050406030204" pitchFamily="18" charset="0"/>
                <a:ea typeface="Cambria Math" panose="02040503050406030204" pitchFamily="18" charset="0"/>
              </a:rPr>
              <a:t>questions</a:t>
            </a:r>
          </a:p>
          <a:p>
            <a:pPr marL="514350" lvl="0" indent="-514350">
              <a:buAutoNum type="alphaLcParenBoth"/>
            </a:pPr>
            <a:r>
              <a:rPr lang="en-US" sz="2800" cap="none" dirty="0" smtClean="0">
                <a:solidFill>
                  <a:srgbClr val="C00000"/>
                </a:solidFill>
                <a:latin typeface="Cambria Math" panose="02040503050406030204" pitchFamily="18" charset="0"/>
                <a:ea typeface="Cambria Math" panose="02040503050406030204" pitchFamily="18" charset="0"/>
              </a:rPr>
              <a:t>What </a:t>
            </a:r>
            <a:r>
              <a:rPr lang="en-US" sz="2800" cap="none" dirty="0" smtClean="0">
                <a:latin typeface="Cambria Math" panose="02040503050406030204" pitchFamily="18" charset="0"/>
                <a:ea typeface="Cambria Math" panose="02040503050406030204" pitchFamily="18" charset="0"/>
              </a:rPr>
              <a:t>questions</a:t>
            </a:r>
          </a:p>
          <a:p>
            <a:pPr marL="514350" lvl="0" indent="-514350">
              <a:buAutoNum type="alphaLcParenBoth"/>
            </a:pPr>
            <a:r>
              <a:rPr lang="en-US" sz="2800" cap="none" dirty="0" smtClean="0">
                <a:solidFill>
                  <a:srgbClr val="C00000"/>
                </a:solidFill>
                <a:latin typeface="Cambria Math" panose="02040503050406030204" pitchFamily="18" charset="0"/>
                <a:ea typeface="Cambria Math" panose="02040503050406030204" pitchFamily="18" charset="0"/>
              </a:rPr>
              <a:t>How </a:t>
            </a:r>
            <a:r>
              <a:rPr lang="en-US" sz="2800" cap="none" dirty="0" smtClean="0">
                <a:latin typeface="Cambria Math" panose="02040503050406030204" pitchFamily="18" charset="0"/>
                <a:ea typeface="Cambria Math" panose="02040503050406030204" pitchFamily="18" charset="0"/>
              </a:rPr>
              <a:t>questions</a:t>
            </a:r>
          </a:p>
          <a:p>
            <a:pPr marL="0" lvl="0" indent="0">
              <a:buNone/>
            </a:pPr>
            <a:endParaRPr lang="en-US" sz="2800" cap="none" dirty="0" smtClean="0">
              <a:latin typeface="Cambria Math" panose="02040503050406030204" pitchFamily="18" charset="0"/>
              <a:ea typeface="Cambria Math" panose="02040503050406030204" pitchFamily="18" charset="0"/>
            </a:endParaRPr>
          </a:p>
          <a:p>
            <a:pPr marL="0" lvl="0" indent="0">
              <a:buNone/>
            </a:pPr>
            <a:endParaRPr lang="en-US" sz="2600" cap="none" dirty="0" smtClean="0">
              <a:latin typeface="Cambria Math" panose="02040503050406030204" pitchFamily="18" charset="0"/>
              <a:ea typeface="Cambria Math" panose="02040503050406030204" pitchFamily="18" charset="0"/>
            </a:endParaRPr>
          </a:p>
          <a:p>
            <a:pPr marL="514350" lvl="0" indent="-514350">
              <a:buAutoNum type="alphaLcParenBoth"/>
            </a:pPr>
            <a:endParaRPr lang="en-US" sz="2600" cap="none" dirty="0" smtClean="0">
              <a:latin typeface="Cambria Math" panose="02040503050406030204" pitchFamily="18" charset="0"/>
              <a:ea typeface="Cambria Math" panose="02040503050406030204" pitchFamily="18" charset="0"/>
            </a:endParaRPr>
          </a:p>
          <a:p>
            <a:pPr marL="457200" lvl="0" indent="-457200">
              <a:buAutoNum type="alphaLcParenBoth"/>
            </a:pPr>
            <a:endParaRPr lang="en-US" sz="2400" cap="none" dirty="0" smtClean="0">
              <a:latin typeface="Cambria Math" panose="02040503050406030204" pitchFamily="18" charset="0"/>
              <a:ea typeface="Cambria Math" panose="02040503050406030204" pitchFamily="18" charset="0"/>
            </a:endParaRPr>
          </a:p>
          <a:p>
            <a:pPr lvl="0"/>
            <a:endParaRPr lang="en-US" cap="none" dirty="0">
              <a:solidFill>
                <a:srgbClr val="C00000"/>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16392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1812" y="261274"/>
            <a:ext cx="8609013" cy="6265626"/>
          </a:xfrm>
          <a:prstGeom prst="rect">
            <a:avLst/>
          </a:prstGeom>
        </p:spPr>
        <p:txBody>
          <a:bodyPr wrap="square">
            <a:spAutoFit/>
          </a:bodyPr>
          <a:lstStyle/>
          <a:p>
            <a:pPr algn="ctr">
              <a:lnSpc>
                <a:spcPct val="107000"/>
              </a:lnSpc>
              <a:spcAft>
                <a:spcPts val="800"/>
              </a:spcAft>
            </a:pPr>
            <a:r>
              <a:rPr lang="en-GB" sz="28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Writing </a:t>
            </a:r>
            <a:r>
              <a:rPr lang="en-GB"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Research Questions</a:t>
            </a:r>
            <a:endParaRPr lang="en-GB" sz="28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Ask </a:t>
            </a: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yourself the following.  The answers to each must relate to the others.   They should also help you to formulate a research question.</a:t>
            </a:r>
          </a:p>
          <a:p>
            <a:pPr>
              <a:lnSpc>
                <a:spcPct val="107000"/>
              </a:lnSpc>
              <a:spcAft>
                <a:spcPts val="800"/>
              </a:spcAft>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07000"/>
              </a:lnSpc>
              <a:buFont typeface="+mj-lt"/>
              <a:buAutoNum type="arabicPeriod"/>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What exactly do I wish to find out? </a:t>
            </a:r>
          </a:p>
          <a:p>
            <a:pPr marL="457200">
              <a:lnSpc>
                <a:spcPct val="107000"/>
              </a:lnSpc>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2. In </a:t>
            </a: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what ways should my teaching/department/school improve?</a:t>
            </a:r>
          </a:p>
          <a:p>
            <a:pPr marL="457200">
              <a:lnSpc>
                <a:spcPct val="107000"/>
              </a:lnSpc>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3. How will pupils’ learning /teachers’ pedagogy/school’s organization be enhanced?</a:t>
            </a:r>
          </a:p>
          <a:p>
            <a:pPr marL="457200">
              <a:lnSpc>
                <a:spcPct val="107000"/>
              </a:lnSpc>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4. What </a:t>
            </a: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strategies will I try to bring this about?</a:t>
            </a:r>
          </a:p>
          <a:p>
            <a:pPr marL="457200">
              <a:lnSpc>
                <a:spcPct val="107000"/>
              </a:lnSpc>
              <a:spcAft>
                <a:spcPts val="800"/>
              </a:spcAft>
            </a:pP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en-GB"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Mcintyre</a:t>
            </a:r>
            <a:r>
              <a:rPr lang="en-GB"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C. (2000). The Art of Action Research in the classroom.  UK: David Fulton Publishers (p. 30).</a:t>
            </a:r>
            <a:endParaRPr lang="en-GB"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6410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3537" y="618519"/>
            <a:ext cx="10361752" cy="1134082"/>
          </a:xfrm>
        </p:spPr>
        <p:txBody>
          <a:bodyPr/>
          <a:lstStyle/>
          <a:p>
            <a:r>
              <a:rPr lang="en-US" cap="none" dirty="0" smtClean="0">
                <a:solidFill>
                  <a:srgbClr val="7030A0"/>
                </a:solidFill>
              </a:rPr>
              <a:t>Writing </a:t>
            </a:r>
            <a:r>
              <a:rPr lang="en-US" i="1" cap="none" dirty="0" smtClean="0">
                <a:solidFill>
                  <a:srgbClr val="C00000"/>
                </a:solidFill>
              </a:rPr>
              <a:t>Good</a:t>
            </a:r>
            <a:r>
              <a:rPr lang="en-US" cap="none" dirty="0" smtClean="0">
                <a:solidFill>
                  <a:srgbClr val="7030A0"/>
                </a:solidFill>
              </a:rPr>
              <a:t> Research Question(s)</a:t>
            </a:r>
            <a:endParaRPr lang="en-US" cap="none" dirty="0">
              <a:solidFill>
                <a:srgbClr val="7030A0"/>
              </a:solidFill>
            </a:endParaRPr>
          </a:p>
        </p:txBody>
      </p:sp>
      <p:sp>
        <p:nvSpPr>
          <p:cNvPr id="4" name="Text Placeholder 3"/>
          <p:cNvSpPr>
            <a:spLocks noGrp="1"/>
          </p:cNvSpPr>
          <p:nvPr>
            <p:ph type="body" idx="1"/>
          </p:nvPr>
        </p:nvSpPr>
        <p:spPr>
          <a:xfrm>
            <a:off x="2055812" y="1828800"/>
            <a:ext cx="8610600" cy="679994"/>
          </a:xfrm>
        </p:spPr>
        <p:txBody>
          <a:bodyPr/>
          <a:lstStyle/>
          <a:p>
            <a:r>
              <a:rPr lang="en-US" sz="3600" cap="none" dirty="0" smtClean="0"/>
              <a:t>What’s wrong here?</a:t>
            </a:r>
            <a:endParaRPr lang="en-US" sz="3600" dirty="0"/>
          </a:p>
        </p:txBody>
      </p:sp>
      <p:sp>
        <p:nvSpPr>
          <p:cNvPr id="14" name="Content Placeholder 13"/>
          <p:cNvSpPr>
            <a:spLocks noGrp="1"/>
          </p:cNvSpPr>
          <p:nvPr>
            <p:ph sz="quarter" idx="4294967295"/>
          </p:nvPr>
        </p:nvSpPr>
        <p:spPr>
          <a:xfrm>
            <a:off x="912812" y="3048000"/>
            <a:ext cx="9752875" cy="3048001"/>
          </a:xfrm>
          <a:prstGeom prst="rect">
            <a:avLst/>
          </a:prstGeom>
          <a:ln>
            <a:solidFill>
              <a:srgbClr val="FF0000"/>
            </a:solidFill>
          </a:ln>
        </p:spPr>
        <p:txBody>
          <a:bodyPr>
            <a:normAutofit/>
          </a:bodyPr>
          <a:lstStyle/>
          <a:p>
            <a:pPr marL="0" indent="0">
              <a:buNone/>
            </a:pPr>
            <a:r>
              <a:rPr lang="en-US" sz="2800" cap="none" dirty="0" smtClean="0">
                <a:latin typeface="Cambria Math" panose="02040503050406030204" pitchFamily="18" charset="0"/>
                <a:ea typeface="Cambria Math" panose="02040503050406030204" pitchFamily="18" charset="0"/>
              </a:rPr>
              <a:t>To what extent would collaborative planning in reading with a colleague and pedagogic dialogue about our students assist: (a) my students with their reading skills and (b) my handling of the strategies they need to refine in order to achieve academically?</a:t>
            </a:r>
          </a:p>
          <a:p>
            <a:pPr marL="0" indent="0"/>
            <a:endParaRPr lang="en-US" sz="2800" cap="none" dirty="0" smtClean="0">
              <a:latin typeface="Cambria Math" panose="02040503050406030204" pitchFamily="18" charset="0"/>
              <a:ea typeface="Cambria Math" panose="02040503050406030204" pitchFamily="18" charset="0"/>
            </a:endParaRPr>
          </a:p>
          <a:p>
            <a:pPr marL="0" lvl="0" indent="0">
              <a:buNone/>
            </a:pPr>
            <a:endParaRPr lang="en-US" sz="2600" cap="none" dirty="0" smtClean="0">
              <a:latin typeface="Cambria Math" panose="02040503050406030204" pitchFamily="18" charset="0"/>
              <a:ea typeface="Cambria Math" panose="02040503050406030204" pitchFamily="18" charset="0"/>
            </a:endParaRPr>
          </a:p>
          <a:p>
            <a:pPr marL="514350" lvl="0" indent="-514350">
              <a:buAutoNum type="alphaLcParenBoth"/>
            </a:pPr>
            <a:endParaRPr lang="en-US" sz="2600" cap="none" dirty="0" smtClean="0">
              <a:latin typeface="Cambria Math" panose="02040503050406030204" pitchFamily="18" charset="0"/>
              <a:ea typeface="Cambria Math" panose="02040503050406030204" pitchFamily="18" charset="0"/>
            </a:endParaRPr>
          </a:p>
          <a:p>
            <a:pPr marL="457200" lvl="0" indent="-457200">
              <a:buAutoNum type="alphaLcParenBoth"/>
            </a:pPr>
            <a:endParaRPr lang="en-US" sz="2400" cap="none" dirty="0" smtClean="0">
              <a:latin typeface="Cambria Math" panose="02040503050406030204" pitchFamily="18" charset="0"/>
              <a:ea typeface="Cambria Math" panose="02040503050406030204" pitchFamily="18" charset="0"/>
            </a:endParaRPr>
          </a:p>
          <a:p>
            <a:pPr lvl="0"/>
            <a:endParaRPr lang="en-US" cap="none" dirty="0">
              <a:solidFill>
                <a:srgbClr val="C00000"/>
              </a:solidFill>
              <a:latin typeface="Cambria Math" panose="02040503050406030204" pitchFamily="18" charset="0"/>
              <a:ea typeface="Cambria Math" panose="02040503050406030204" pitchFamily="18" charset="0"/>
            </a:endParaRPr>
          </a:p>
        </p:txBody>
      </p:sp>
      <p:pic>
        <p:nvPicPr>
          <p:cNvPr id="5" name="Picture 6" descr="http://3.bp.blogspot.com/-KXmHNG3WZj4/U0YXJbN0bII/AAAAAAAAAHY/VZXAXOxDyeA/s1600/ActivityIcon.gif"/>
          <p:cNvPicPr>
            <a:picLocks noChangeAspect="1" noChangeArrowheads="1"/>
          </p:cNvPicPr>
          <p:nvPr/>
        </p:nvPicPr>
        <p:blipFill>
          <a:blip r:embed="rId3" cstate="print"/>
          <a:stretch>
            <a:fillRect/>
          </a:stretch>
        </p:blipFill>
        <p:spPr bwMode="auto">
          <a:xfrm>
            <a:off x="303212" y="1482997"/>
            <a:ext cx="1600200" cy="1295400"/>
          </a:xfrm>
          <a:prstGeom prst="rect">
            <a:avLst/>
          </a:prstGeom>
          <a:noFill/>
        </p:spPr>
      </p:pic>
    </p:spTree>
    <p:extLst>
      <p:ext uri="{BB962C8B-B14F-4D97-AF65-F5344CB8AC3E}">
        <p14:creationId xmlns:p14="http://schemas.microsoft.com/office/powerpoint/2010/main" val="1419943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537" y="618519"/>
            <a:ext cx="10361752" cy="905481"/>
          </a:xfrm>
        </p:spPr>
        <p:txBody>
          <a:bodyPr/>
          <a:lstStyle/>
          <a:p>
            <a:r>
              <a:rPr lang="en-US" i="1" cap="none" dirty="0" smtClean="0">
                <a:solidFill>
                  <a:srgbClr val="C00000"/>
                </a:solidFill>
              </a:rPr>
              <a:t>Good</a:t>
            </a:r>
            <a:r>
              <a:rPr lang="en-US" cap="none" dirty="0" smtClean="0">
                <a:solidFill>
                  <a:srgbClr val="7030A0"/>
                </a:solidFill>
              </a:rPr>
              <a:t> Research Question(s):</a:t>
            </a:r>
            <a:endParaRPr lang="en-US" dirty="0"/>
          </a:p>
        </p:txBody>
      </p:sp>
      <p:sp>
        <p:nvSpPr>
          <p:cNvPr id="7" name="Content Placeholder 6"/>
          <p:cNvSpPr>
            <a:spLocks noGrp="1"/>
          </p:cNvSpPr>
          <p:nvPr>
            <p:ph sz="half" idx="1"/>
          </p:nvPr>
        </p:nvSpPr>
        <p:spPr>
          <a:xfrm>
            <a:off x="913536" y="1524000"/>
            <a:ext cx="9676676" cy="4724399"/>
          </a:xfrm>
        </p:spPr>
        <p:txBody>
          <a:bodyPr>
            <a:normAutofit/>
          </a:bodyPr>
          <a:lstStyle/>
          <a:p>
            <a:r>
              <a:rPr lang="en-US" sz="2800" cap="none" dirty="0" smtClean="0">
                <a:latin typeface="Cambria Math" pitchFamily="18" charset="0"/>
                <a:ea typeface="Cambria Math" pitchFamily="18" charset="0"/>
              </a:rPr>
              <a:t>Are jargon free; clear; simple</a:t>
            </a:r>
          </a:p>
          <a:p>
            <a:r>
              <a:rPr lang="en-US" sz="2800" cap="none" dirty="0" smtClean="0">
                <a:latin typeface="Cambria Math" pitchFamily="18" charset="0"/>
                <a:ea typeface="Cambria Math" pitchFamily="18" charset="0"/>
              </a:rPr>
              <a:t>Indicate what you need to read and write about</a:t>
            </a:r>
          </a:p>
          <a:p>
            <a:r>
              <a:rPr lang="en-US" sz="2800" cap="none" dirty="0" smtClean="0">
                <a:latin typeface="Cambria Math" pitchFamily="18" charset="0"/>
                <a:ea typeface="Cambria Math" pitchFamily="18" charset="0"/>
              </a:rPr>
              <a:t>Suggest particular research tools/methods</a:t>
            </a:r>
          </a:p>
          <a:p>
            <a:r>
              <a:rPr lang="en-US" sz="2800" cap="none" dirty="0" smtClean="0">
                <a:latin typeface="Cambria Math" pitchFamily="18" charset="0"/>
                <a:ea typeface="Cambria Math" pitchFamily="18" charset="0"/>
              </a:rPr>
              <a:t>Are answerable</a:t>
            </a:r>
          </a:p>
          <a:p>
            <a:r>
              <a:rPr lang="en-US" sz="2800" cap="none" dirty="0" smtClean="0">
                <a:latin typeface="Cambria Math" pitchFamily="18" charset="0"/>
                <a:ea typeface="Cambria Math" pitchFamily="18" charset="0"/>
              </a:rPr>
              <a:t>Are manageable (within your scope &amp; influence)</a:t>
            </a:r>
          </a:p>
          <a:p>
            <a:r>
              <a:rPr lang="en-US" sz="2800" cap="none" dirty="0" smtClean="0">
                <a:latin typeface="Cambria Math" pitchFamily="18" charset="0"/>
                <a:ea typeface="Cambria Math" pitchFamily="18" charset="0"/>
              </a:rPr>
              <a:t>Interesting enough to you! </a:t>
            </a:r>
          </a:p>
          <a:p>
            <a:r>
              <a:rPr lang="en-US" sz="2800" cap="none" dirty="0" smtClean="0">
                <a:solidFill>
                  <a:srgbClr val="FF0000"/>
                </a:solidFill>
                <a:latin typeface="Cambria Math" pitchFamily="18" charset="0"/>
                <a:ea typeface="Cambria Math" pitchFamily="18" charset="0"/>
              </a:rPr>
              <a:t>Point to an intervention</a:t>
            </a:r>
          </a:p>
          <a:p>
            <a:r>
              <a:rPr lang="en-US" sz="2800" cap="none" dirty="0" smtClean="0">
                <a:latin typeface="Cambria Math" pitchFamily="18" charset="0"/>
                <a:ea typeface="Cambria Math" pitchFamily="18" charset="0"/>
              </a:rPr>
              <a:t>Test or seek to evaluate a theory of action/intervention</a:t>
            </a:r>
          </a:p>
          <a:p>
            <a:endParaRPr lang="en-US" sz="2800" cap="none" dirty="0" smtClean="0">
              <a:latin typeface="Cambria Math" pitchFamily="18" charset="0"/>
              <a:ea typeface="Cambria Math" pitchFamily="18" charset="0"/>
            </a:endParaRPr>
          </a:p>
          <a:p>
            <a:endParaRPr lang="en-US" sz="2800" cap="none" dirty="0">
              <a:latin typeface="Cambria Math" pitchFamily="18" charset="0"/>
              <a:ea typeface="Cambria Math" pitchFamily="18" charset="0"/>
            </a:endParaRPr>
          </a:p>
        </p:txBody>
      </p:sp>
    </p:spTree>
    <p:extLst>
      <p:ext uri="{BB962C8B-B14F-4D97-AF65-F5344CB8AC3E}">
        <p14:creationId xmlns:p14="http://schemas.microsoft.com/office/powerpoint/2010/main" val="287945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solidFill>
                  <a:srgbClr val="7030A0"/>
                </a:solidFill>
              </a:rPr>
              <a:t>Writing</a:t>
            </a:r>
            <a:r>
              <a:rPr lang="en-US" i="1" cap="none" dirty="0" smtClean="0">
                <a:solidFill>
                  <a:srgbClr val="C00000"/>
                </a:solidFill>
              </a:rPr>
              <a:t> good </a:t>
            </a:r>
            <a:r>
              <a:rPr lang="en-US" cap="none" dirty="0" smtClean="0">
                <a:solidFill>
                  <a:srgbClr val="7030A0"/>
                </a:solidFill>
              </a:rPr>
              <a:t>Research Questions</a:t>
            </a:r>
            <a:endParaRPr lang="en-US" dirty="0"/>
          </a:p>
        </p:txBody>
      </p:sp>
      <p:sp>
        <p:nvSpPr>
          <p:cNvPr id="4" name="Content Placeholder 7"/>
          <p:cNvSpPr>
            <a:spLocks noGrp="1"/>
          </p:cNvSpPr>
          <p:nvPr>
            <p:ph sz="half" idx="1"/>
          </p:nvPr>
        </p:nvSpPr>
        <p:spPr>
          <a:xfrm>
            <a:off x="379412" y="2209801"/>
            <a:ext cx="6705600" cy="4419600"/>
          </a:xfrm>
          <a:ln w="38100">
            <a:solidFill>
              <a:srgbClr val="7030A0"/>
            </a:solidFill>
          </a:ln>
        </p:spPr>
        <p:txBody>
          <a:bodyPr>
            <a:normAutofit lnSpcReduction="10000"/>
          </a:bodyPr>
          <a:lstStyle/>
          <a:p>
            <a:pPr>
              <a:buNone/>
            </a:pPr>
            <a:r>
              <a:rPr lang="en-US" sz="2800" u="sng" cap="none" dirty="0" smtClean="0">
                <a:latin typeface="Cambria Math" pitchFamily="18" charset="0"/>
                <a:ea typeface="Cambria Math" pitchFamily="18" charset="0"/>
              </a:rPr>
              <a:t>The original question:</a:t>
            </a:r>
          </a:p>
          <a:p>
            <a:pPr>
              <a:buNone/>
            </a:pPr>
            <a:r>
              <a:rPr lang="en-US" sz="2800" cap="none" dirty="0" smtClean="0">
                <a:latin typeface="Cambria Math" pitchFamily="18" charset="0"/>
                <a:ea typeface="Cambria Math" pitchFamily="18" charset="0"/>
              </a:rPr>
              <a:t>	What can happen with my students’ reading skills when I plan with a colleague? To what extent would collaborative planning in reading with a colleague and pedagogic dialogue about our students assist: (a) my students with their reading skills and (b) my handling of the strategies they need to refine in order to achieve academically?</a:t>
            </a:r>
          </a:p>
          <a:p>
            <a:pPr>
              <a:buNone/>
            </a:pPr>
            <a:endParaRPr lang="en-US" sz="2800" cap="none" dirty="0">
              <a:latin typeface="Cambria Math" pitchFamily="18" charset="0"/>
              <a:ea typeface="Cambria Math" pitchFamily="18" charset="0"/>
            </a:endParaRPr>
          </a:p>
        </p:txBody>
      </p:sp>
      <p:sp>
        <p:nvSpPr>
          <p:cNvPr id="6" name="Content Placeholder 7"/>
          <p:cNvSpPr>
            <a:spLocks noGrp="1"/>
          </p:cNvSpPr>
          <p:nvPr>
            <p:ph sz="half" idx="2"/>
          </p:nvPr>
        </p:nvSpPr>
        <p:spPr>
          <a:xfrm>
            <a:off x="7389812" y="2209801"/>
            <a:ext cx="4114800" cy="2895599"/>
          </a:xfrm>
          <a:ln w="38100">
            <a:solidFill>
              <a:srgbClr val="7030A0"/>
            </a:solidFill>
          </a:ln>
        </p:spPr>
        <p:txBody>
          <a:bodyPr>
            <a:normAutofit lnSpcReduction="10000"/>
          </a:bodyPr>
          <a:lstStyle/>
          <a:p>
            <a:pPr>
              <a:buNone/>
            </a:pPr>
            <a:r>
              <a:rPr lang="en-US" sz="2800" u="sng" cap="none" dirty="0" smtClean="0">
                <a:latin typeface="Cambria Math" pitchFamily="18" charset="0"/>
                <a:ea typeface="Cambria Math" pitchFamily="18" charset="0"/>
              </a:rPr>
              <a:t>The rewrite:</a:t>
            </a:r>
          </a:p>
          <a:p>
            <a:pPr>
              <a:buNone/>
            </a:pPr>
            <a:r>
              <a:rPr lang="en-US" sz="2800" cap="none" dirty="0" smtClean="0">
                <a:solidFill>
                  <a:schemeClr val="accent3">
                    <a:lumMod val="50000"/>
                  </a:schemeClr>
                </a:solidFill>
                <a:latin typeface="Cambria Math" pitchFamily="18" charset="0"/>
                <a:ea typeface="Cambria Math" pitchFamily="18" charset="0"/>
              </a:rPr>
              <a:t>	</a:t>
            </a:r>
            <a:r>
              <a:rPr lang="en-US" sz="2800" cap="none" dirty="0" smtClean="0">
                <a:solidFill>
                  <a:srgbClr val="C00000"/>
                </a:solidFill>
                <a:latin typeface="Cambria Math" pitchFamily="18" charset="0"/>
                <a:ea typeface="Cambria Math" pitchFamily="18" charset="0"/>
              </a:rPr>
              <a:t>What can happen with my students’ reading skills when I plan with a colleague?  </a:t>
            </a:r>
            <a:endParaRPr lang="en-US" sz="2800" cap="none" dirty="0">
              <a:solidFill>
                <a:srgbClr val="C00000"/>
              </a:solidFill>
              <a:latin typeface="Cambria Math" pitchFamily="18" charset="0"/>
              <a:ea typeface="Cambria Math" pitchFamily="18" charset="0"/>
            </a:endParaRPr>
          </a:p>
        </p:txBody>
      </p:sp>
    </p:spTree>
    <p:extLst>
      <p:ext uri="{BB962C8B-B14F-4D97-AF65-F5344CB8AC3E}">
        <p14:creationId xmlns:p14="http://schemas.microsoft.com/office/powerpoint/2010/main" val="2306655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537" y="618519"/>
            <a:ext cx="10361752" cy="753082"/>
          </a:xfrm>
        </p:spPr>
        <p:txBody>
          <a:bodyPr/>
          <a:lstStyle/>
          <a:p>
            <a:r>
              <a:rPr lang="en-US" dirty="0" smtClean="0"/>
              <a:t>Practice – weighing the RQ</a:t>
            </a:r>
            <a:endParaRPr lang="en-US" dirty="0"/>
          </a:p>
        </p:txBody>
      </p:sp>
      <p:sp>
        <p:nvSpPr>
          <p:cNvPr id="3" name="Content Placeholder 2"/>
          <p:cNvSpPr>
            <a:spLocks noGrp="1"/>
          </p:cNvSpPr>
          <p:nvPr>
            <p:ph sz="half" idx="1"/>
          </p:nvPr>
        </p:nvSpPr>
        <p:spPr>
          <a:xfrm>
            <a:off x="303212" y="2362200"/>
            <a:ext cx="3581400" cy="2285999"/>
          </a:xfrm>
        </p:spPr>
        <p:txBody>
          <a:bodyPr>
            <a:normAutofit/>
          </a:bodyPr>
          <a:lstStyle/>
          <a:p>
            <a:pPr>
              <a:buNone/>
            </a:pPr>
            <a:r>
              <a:rPr lang="en-US" sz="2000" cap="none" dirty="0" smtClean="0">
                <a:solidFill>
                  <a:schemeClr val="accent3">
                    <a:lumMod val="50000"/>
                  </a:schemeClr>
                </a:solidFill>
                <a:latin typeface="Cambria Math" pitchFamily="18" charset="0"/>
                <a:ea typeface="Cambria Math" pitchFamily="18" charset="0"/>
              </a:rPr>
              <a:t>Research Question:</a:t>
            </a:r>
          </a:p>
          <a:p>
            <a:r>
              <a:rPr lang="en-US" sz="2400" cap="none" dirty="0" smtClean="0">
                <a:solidFill>
                  <a:schemeClr val="accent3">
                    <a:lumMod val="50000"/>
                  </a:schemeClr>
                </a:solidFill>
                <a:latin typeface="Cambria Math" pitchFamily="18" charset="0"/>
                <a:ea typeface="Cambria Math" pitchFamily="18" charset="0"/>
              </a:rPr>
              <a:t>What can happen with my students’ reading skills when I plan with a colleague?</a:t>
            </a:r>
            <a:endParaRPr lang="en-US" sz="2400" dirty="0"/>
          </a:p>
        </p:txBody>
      </p:sp>
      <p:sp>
        <p:nvSpPr>
          <p:cNvPr id="4" name="Content Placeholder 3"/>
          <p:cNvSpPr>
            <a:spLocks noGrp="1"/>
          </p:cNvSpPr>
          <p:nvPr>
            <p:ph sz="half" idx="2"/>
          </p:nvPr>
        </p:nvSpPr>
        <p:spPr>
          <a:xfrm>
            <a:off x="4113212" y="1600200"/>
            <a:ext cx="7391399" cy="4191000"/>
          </a:xfrm>
        </p:spPr>
        <p:txBody>
          <a:bodyPr>
            <a:normAutofit/>
          </a:bodyPr>
          <a:lstStyle/>
          <a:p>
            <a:pPr>
              <a:buNone/>
            </a:pPr>
            <a:r>
              <a:rPr lang="en-US" dirty="0" smtClean="0"/>
              <a:t>Let’s Weigh Using the criteria:</a:t>
            </a:r>
          </a:p>
          <a:p>
            <a:pPr>
              <a:buNone/>
            </a:pPr>
            <a:endParaRPr lang="en-US" dirty="0" smtClean="0"/>
          </a:p>
          <a:p>
            <a:r>
              <a:rPr lang="en-US" sz="2800" cap="none" dirty="0" smtClean="0">
                <a:latin typeface="Cambria Math" pitchFamily="18" charset="0"/>
                <a:ea typeface="Cambria Math" pitchFamily="18" charset="0"/>
              </a:rPr>
              <a:t>Jargon free; clear; simple</a:t>
            </a:r>
          </a:p>
          <a:p>
            <a:r>
              <a:rPr lang="en-US" sz="2800" cap="none" dirty="0" smtClean="0">
                <a:latin typeface="Cambria Math" pitchFamily="18" charset="0"/>
                <a:ea typeface="Cambria Math" pitchFamily="18" charset="0"/>
              </a:rPr>
              <a:t>Indicate what you need to read and write about</a:t>
            </a:r>
          </a:p>
          <a:p>
            <a:r>
              <a:rPr lang="en-US" sz="2800" cap="none" dirty="0" smtClean="0">
                <a:latin typeface="Cambria Math" pitchFamily="18" charset="0"/>
                <a:ea typeface="Cambria Math" pitchFamily="18" charset="0"/>
              </a:rPr>
              <a:t>Suggest particular research tools/methods</a:t>
            </a:r>
          </a:p>
          <a:p>
            <a:r>
              <a:rPr lang="en-US" sz="2800" cap="none" dirty="0" smtClean="0">
                <a:latin typeface="Cambria Math" pitchFamily="18" charset="0"/>
                <a:ea typeface="Cambria Math" pitchFamily="18" charset="0"/>
              </a:rPr>
              <a:t>Answerable</a:t>
            </a:r>
          </a:p>
          <a:p>
            <a:endParaRPr lang="en-US" dirty="0" smtClean="0"/>
          </a:p>
          <a:p>
            <a:endParaRPr lang="en-US" dirty="0"/>
          </a:p>
        </p:txBody>
      </p:sp>
    </p:spTree>
    <p:extLst>
      <p:ext uri="{BB962C8B-B14F-4D97-AF65-F5344CB8AC3E}">
        <p14:creationId xmlns:p14="http://schemas.microsoft.com/office/powerpoint/2010/main" val="49189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537" y="618519"/>
            <a:ext cx="10361752" cy="753082"/>
          </a:xfrm>
        </p:spPr>
        <p:txBody>
          <a:bodyPr/>
          <a:lstStyle/>
          <a:p>
            <a:r>
              <a:rPr lang="en-US" dirty="0" smtClean="0"/>
              <a:t>Practice – weighing the RQ</a:t>
            </a:r>
            <a:endParaRPr lang="en-US" dirty="0"/>
          </a:p>
        </p:txBody>
      </p:sp>
      <p:sp>
        <p:nvSpPr>
          <p:cNvPr id="3" name="Content Placeholder 2"/>
          <p:cNvSpPr>
            <a:spLocks noGrp="1"/>
          </p:cNvSpPr>
          <p:nvPr>
            <p:ph sz="half" idx="1"/>
          </p:nvPr>
        </p:nvSpPr>
        <p:spPr>
          <a:xfrm>
            <a:off x="455612" y="2362200"/>
            <a:ext cx="3581400" cy="2285999"/>
          </a:xfrm>
        </p:spPr>
        <p:txBody>
          <a:bodyPr>
            <a:normAutofit/>
          </a:bodyPr>
          <a:lstStyle/>
          <a:p>
            <a:pPr>
              <a:buNone/>
            </a:pPr>
            <a:r>
              <a:rPr lang="en-US" sz="2000" cap="none" dirty="0" smtClean="0">
                <a:solidFill>
                  <a:schemeClr val="accent3">
                    <a:lumMod val="50000"/>
                  </a:schemeClr>
                </a:solidFill>
                <a:latin typeface="Cambria Math" pitchFamily="18" charset="0"/>
                <a:ea typeface="Cambria Math" pitchFamily="18" charset="0"/>
              </a:rPr>
              <a:t>Research Question:</a:t>
            </a:r>
          </a:p>
          <a:p>
            <a:r>
              <a:rPr lang="en-US" sz="2400" cap="none" dirty="0" smtClean="0">
                <a:solidFill>
                  <a:schemeClr val="accent3">
                    <a:lumMod val="50000"/>
                  </a:schemeClr>
                </a:solidFill>
                <a:latin typeface="Cambria Math" pitchFamily="18" charset="0"/>
                <a:ea typeface="Cambria Math" pitchFamily="18" charset="0"/>
              </a:rPr>
              <a:t>What can happen with my students’ reading skills when I plan with a colleague?</a:t>
            </a:r>
            <a:endParaRPr lang="en-US" sz="2400" dirty="0"/>
          </a:p>
        </p:txBody>
      </p:sp>
      <p:sp>
        <p:nvSpPr>
          <p:cNvPr id="4" name="Content Placeholder 3"/>
          <p:cNvSpPr>
            <a:spLocks noGrp="1"/>
          </p:cNvSpPr>
          <p:nvPr>
            <p:ph sz="half" idx="2"/>
          </p:nvPr>
        </p:nvSpPr>
        <p:spPr>
          <a:xfrm>
            <a:off x="4265612" y="1600201"/>
            <a:ext cx="7391399" cy="4191000"/>
          </a:xfrm>
        </p:spPr>
        <p:txBody>
          <a:bodyPr>
            <a:normAutofit/>
          </a:bodyPr>
          <a:lstStyle/>
          <a:p>
            <a:pPr>
              <a:buNone/>
            </a:pPr>
            <a:r>
              <a:rPr lang="en-US" dirty="0" smtClean="0"/>
              <a:t>Let’s Weigh Using the criteria:</a:t>
            </a:r>
          </a:p>
          <a:p>
            <a:pPr>
              <a:buNone/>
            </a:pPr>
            <a:endParaRPr lang="en-US" dirty="0" smtClean="0"/>
          </a:p>
          <a:p>
            <a:r>
              <a:rPr lang="en-US" sz="2800" cap="none" dirty="0" smtClean="0">
                <a:latin typeface="Cambria Math" pitchFamily="18" charset="0"/>
                <a:ea typeface="Cambria Math" pitchFamily="18" charset="0"/>
              </a:rPr>
              <a:t>Manageable (within your scope &amp; influence)</a:t>
            </a:r>
          </a:p>
          <a:p>
            <a:r>
              <a:rPr lang="en-US" sz="2800" cap="none" dirty="0" smtClean="0">
                <a:latin typeface="Cambria Math" pitchFamily="18" charset="0"/>
                <a:ea typeface="Cambria Math" pitchFamily="18" charset="0"/>
              </a:rPr>
              <a:t>Interesting enough to you! </a:t>
            </a:r>
          </a:p>
          <a:p>
            <a:r>
              <a:rPr lang="en-US" sz="2800" cap="none" dirty="0" smtClean="0">
                <a:latin typeface="Cambria Math" pitchFamily="18" charset="0"/>
                <a:ea typeface="Cambria Math" pitchFamily="18" charset="0"/>
              </a:rPr>
              <a:t>Point to an intervention</a:t>
            </a:r>
          </a:p>
          <a:p>
            <a:r>
              <a:rPr lang="en-US" sz="2800" cap="none" dirty="0" smtClean="0">
                <a:latin typeface="Cambria Math" pitchFamily="18" charset="0"/>
                <a:ea typeface="Cambria Math" pitchFamily="18" charset="0"/>
              </a:rPr>
              <a:t>Test or seek to evaluate a theory of action/intervention</a:t>
            </a:r>
          </a:p>
          <a:p>
            <a:endParaRPr lang="en-US" dirty="0"/>
          </a:p>
        </p:txBody>
      </p:sp>
    </p:spTree>
    <p:extLst>
      <p:ext uri="{BB962C8B-B14F-4D97-AF65-F5344CB8AC3E}">
        <p14:creationId xmlns:p14="http://schemas.microsoft.com/office/powerpoint/2010/main" val="3329641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158" y="609600"/>
            <a:ext cx="8594429" cy="914400"/>
          </a:xfrm>
        </p:spPr>
        <p:txBody>
          <a:bodyPr>
            <a:normAutofit fontScale="90000"/>
          </a:bodyPr>
          <a:lstStyle/>
          <a:p>
            <a:r>
              <a:rPr lang="en-GB" dirty="0" smtClean="0"/>
              <a:t>Research Question Templates: 3 elements!</a:t>
            </a:r>
            <a:endParaRPr lang="en-GB" dirty="0"/>
          </a:p>
        </p:txBody>
      </p:sp>
      <p:sp>
        <p:nvSpPr>
          <p:cNvPr id="3" name="Content Placeholder 2"/>
          <p:cNvSpPr>
            <a:spLocks noGrp="1"/>
          </p:cNvSpPr>
          <p:nvPr>
            <p:ph idx="1"/>
          </p:nvPr>
        </p:nvSpPr>
        <p:spPr>
          <a:xfrm>
            <a:off x="677158" y="1905000"/>
            <a:ext cx="8594429" cy="4572000"/>
          </a:xfrm>
        </p:spPr>
        <p:txBody>
          <a:bodyPr>
            <a:normAutofit fontScale="85000" lnSpcReduction="20000"/>
          </a:bodyPr>
          <a:lstStyle/>
          <a:p>
            <a:r>
              <a:rPr lang="en-GB" sz="2400" dirty="0" smtClean="0"/>
              <a:t>To what extent does (intervention) increase (opposite of research problem/issue) in (target group)?</a:t>
            </a:r>
          </a:p>
          <a:p>
            <a:endParaRPr lang="en-GB" sz="2400" dirty="0"/>
          </a:p>
          <a:p>
            <a:r>
              <a:rPr lang="en-GB" sz="2400" dirty="0" smtClean="0"/>
              <a:t>How might (target group’s) use of (intervention) improve (object group’s) (research problem)? </a:t>
            </a:r>
          </a:p>
          <a:p>
            <a:endParaRPr lang="en-GB" sz="2400" dirty="0"/>
          </a:p>
          <a:p>
            <a:r>
              <a:rPr lang="en-GB" sz="2400" dirty="0" smtClean="0"/>
              <a:t>What impact/influence does the use of (intervention) have on (target group’s research problem)?</a:t>
            </a:r>
          </a:p>
          <a:p>
            <a:endParaRPr lang="en-GB" sz="2400" dirty="0"/>
          </a:p>
          <a:p>
            <a:r>
              <a:rPr lang="en-GB" sz="2400" dirty="0" smtClean="0"/>
              <a:t>How does (intervention) motivate (target group) to (opposite of the research problem)?</a:t>
            </a:r>
          </a:p>
          <a:p>
            <a:endParaRPr lang="en-GB" sz="2400" dirty="0"/>
          </a:p>
          <a:p>
            <a:r>
              <a:rPr lang="en-GB" sz="2400" dirty="0" smtClean="0"/>
              <a:t>How might implementing (intervention) with (target group) improve their (opposite of research problem)? </a:t>
            </a:r>
          </a:p>
          <a:p>
            <a:endParaRPr lang="en-GB" sz="2400" dirty="0"/>
          </a:p>
        </p:txBody>
      </p:sp>
    </p:spTree>
    <p:extLst>
      <p:ext uri="{BB962C8B-B14F-4D97-AF65-F5344CB8AC3E}">
        <p14:creationId xmlns:p14="http://schemas.microsoft.com/office/powerpoint/2010/main" val="135445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3537" y="618519"/>
            <a:ext cx="10361752" cy="1134082"/>
          </a:xfrm>
        </p:spPr>
        <p:txBody>
          <a:bodyPr/>
          <a:lstStyle/>
          <a:p>
            <a:r>
              <a:rPr lang="en-US" cap="none" dirty="0" smtClean="0">
                <a:solidFill>
                  <a:srgbClr val="7030A0"/>
                </a:solidFill>
              </a:rPr>
              <a:t>Finding a Research Focus: The Nominal </a:t>
            </a:r>
            <a:r>
              <a:rPr lang="en-US" cap="none" dirty="0" smtClean="0">
                <a:solidFill>
                  <a:srgbClr val="C00000"/>
                </a:solidFill>
              </a:rPr>
              <a:t>Group</a:t>
            </a:r>
            <a:r>
              <a:rPr lang="en-US" cap="none" dirty="0" smtClean="0">
                <a:solidFill>
                  <a:srgbClr val="7030A0"/>
                </a:solidFill>
              </a:rPr>
              <a:t> Technique (NGT) </a:t>
            </a:r>
            <a:endParaRPr lang="en-US" cap="none" dirty="0">
              <a:solidFill>
                <a:srgbClr val="7030A0"/>
              </a:solidFill>
            </a:endParaRPr>
          </a:p>
        </p:txBody>
      </p:sp>
      <p:sp>
        <p:nvSpPr>
          <p:cNvPr id="14" name="Content Placeholder 13"/>
          <p:cNvSpPr>
            <a:spLocks noGrp="1"/>
          </p:cNvSpPr>
          <p:nvPr>
            <p:ph sz="quarter" idx="13"/>
          </p:nvPr>
        </p:nvSpPr>
        <p:spPr>
          <a:xfrm>
            <a:off x="913536" y="1981201"/>
            <a:ext cx="10361127" cy="3810000"/>
          </a:xfrm>
        </p:spPr>
        <p:txBody>
          <a:bodyPr/>
          <a:lstStyle/>
          <a:p>
            <a:pPr marL="0" lvl="0" indent="0">
              <a:buNone/>
            </a:pPr>
            <a:endParaRPr lang="en-US" cap="none" dirty="0">
              <a:latin typeface="Cambria Math" panose="02040503050406030204" pitchFamily="18" charset="0"/>
              <a:ea typeface="Cambria Math" panose="02040503050406030204" pitchFamily="18" charset="0"/>
            </a:endParaRPr>
          </a:p>
          <a:p>
            <a:pPr lvl="0"/>
            <a:r>
              <a:rPr lang="en-US" sz="2800" cap="none" dirty="0" smtClean="0">
                <a:latin typeface="Cambria Math" panose="02040503050406030204" pitchFamily="18" charset="0"/>
                <a:ea typeface="Cambria Math" panose="02040503050406030204" pitchFamily="18" charset="0"/>
              </a:rPr>
              <a:t>Was formalized by Morrison (1993)</a:t>
            </a:r>
          </a:p>
          <a:p>
            <a:pPr lvl="0"/>
            <a:endParaRPr lang="en-US" sz="2800" cap="none" dirty="0" smtClean="0">
              <a:latin typeface="Cambria Math" panose="02040503050406030204" pitchFamily="18" charset="0"/>
              <a:ea typeface="Cambria Math" panose="02040503050406030204" pitchFamily="18" charset="0"/>
            </a:endParaRPr>
          </a:p>
          <a:p>
            <a:pPr lvl="0"/>
            <a:r>
              <a:rPr lang="en-US" sz="2800" cap="none" dirty="0" smtClean="0">
                <a:latin typeface="Cambria Math" panose="02040503050406030204" pitchFamily="18" charset="0"/>
                <a:ea typeface="Cambria Math" panose="02040503050406030204" pitchFamily="18" charset="0"/>
              </a:rPr>
              <a:t>Is presented as a 4-stage model</a:t>
            </a:r>
          </a:p>
          <a:p>
            <a:pPr lvl="0"/>
            <a:endParaRPr lang="en-US" sz="2800" cap="none" dirty="0" smtClean="0">
              <a:latin typeface="Cambria Math" panose="02040503050406030204" pitchFamily="18" charset="0"/>
              <a:ea typeface="Cambria Math" panose="02040503050406030204" pitchFamily="18" charset="0"/>
            </a:endParaRPr>
          </a:p>
          <a:p>
            <a:pPr lvl="0"/>
            <a:r>
              <a:rPr lang="en-US" sz="2800" cap="none" dirty="0" smtClean="0">
                <a:latin typeface="Cambria Math" panose="02040503050406030204" pitchFamily="18" charset="0"/>
                <a:ea typeface="Cambria Math" panose="02040503050406030204" pitchFamily="18" charset="0"/>
              </a:rPr>
              <a:t>Is a versatile method for </a:t>
            </a:r>
            <a:r>
              <a:rPr lang="en-US" sz="2800" cap="none" dirty="0" smtClean="0">
                <a:solidFill>
                  <a:srgbClr val="C00000"/>
                </a:solidFill>
                <a:latin typeface="Cambria Math" panose="02040503050406030204" pitchFamily="18" charset="0"/>
                <a:ea typeface="Cambria Math" panose="02040503050406030204" pitchFamily="18" charset="0"/>
              </a:rPr>
              <a:t>generating priority information</a:t>
            </a:r>
          </a:p>
          <a:p>
            <a:pPr lvl="0"/>
            <a:endParaRPr lang="en-US" cap="none" dirty="0">
              <a:solidFill>
                <a:srgbClr val="C00000"/>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912520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537" y="618519"/>
            <a:ext cx="10361752" cy="829281"/>
          </a:xfrm>
        </p:spPr>
        <p:txBody>
          <a:bodyPr/>
          <a:lstStyle/>
          <a:p>
            <a:r>
              <a:rPr lang="en-US" i="1" cap="none" dirty="0" smtClean="0">
                <a:solidFill>
                  <a:srgbClr val="C00000"/>
                </a:solidFill>
              </a:rPr>
              <a:t>Good</a:t>
            </a:r>
            <a:r>
              <a:rPr lang="en-US" cap="none" dirty="0" smtClean="0">
                <a:solidFill>
                  <a:srgbClr val="7030A0"/>
                </a:solidFill>
              </a:rPr>
              <a:t> or </a:t>
            </a:r>
            <a:r>
              <a:rPr lang="en-US" i="1" cap="none" dirty="0" smtClean="0">
                <a:solidFill>
                  <a:srgbClr val="C00000"/>
                </a:solidFill>
              </a:rPr>
              <a:t>Not-so-good</a:t>
            </a:r>
            <a:r>
              <a:rPr lang="en-US" cap="none" dirty="0" smtClean="0">
                <a:solidFill>
                  <a:srgbClr val="7030A0"/>
                </a:solidFill>
              </a:rPr>
              <a:t> Research Questions!!!</a:t>
            </a:r>
            <a:endParaRPr lang="en-US" dirty="0"/>
          </a:p>
        </p:txBody>
      </p:sp>
      <p:sp>
        <p:nvSpPr>
          <p:cNvPr id="5" name="Content Placeholder 4"/>
          <p:cNvSpPr>
            <a:spLocks noGrp="1"/>
          </p:cNvSpPr>
          <p:nvPr>
            <p:ph idx="1"/>
          </p:nvPr>
        </p:nvSpPr>
        <p:spPr>
          <a:xfrm>
            <a:off x="455612" y="1913919"/>
            <a:ext cx="10972800" cy="4724400"/>
          </a:xfrm>
        </p:spPr>
        <p:txBody>
          <a:bodyPr>
            <a:normAutofit fontScale="92500"/>
          </a:bodyPr>
          <a:lstStyle/>
          <a:p>
            <a:pPr marL="514350" indent="-514350">
              <a:buNone/>
            </a:pPr>
            <a:r>
              <a:rPr lang="en-US" sz="2800" cap="none" dirty="0" smtClean="0">
                <a:latin typeface="Cambria Math" pitchFamily="18" charset="0"/>
                <a:ea typeface="Cambria Math" pitchFamily="18" charset="0"/>
              </a:rPr>
              <a:t>Use the given criteria of good research questions to weigh the following RQs:</a:t>
            </a:r>
          </a:p>
          <a:p>
            <a:pPr marL="514350" indent="-514350">
              <a:buAutoNum type="arabicPeriod"/>
            </a:pPr>
            <a:r>
              <a:rPr lang="en-US" sz="2800" cap="none" dirty="0" smtClean="0">
                <a:solidFill>
                  <a:srgbClr val="C00000"/>
                </a:solidFill>
                <a:latin typeface="Cambria Math" pitchFamily="18" charset="0"/>
                <a:ea typeface="Cambria Math" pitchFamily="18" charset="0"/>
              </a:rPr>
              <a:t>Is poor academic performance related to school indiscipline?</a:t>
            </a:r>
          </a:p>
          <a:p>
            <a:pPr marL="514350" indent="-514350">
              <a:buAutoNum type="arabicPeriod"/>
            </a:pPr>
            <a:r>
              <a:rPr lang="en-US" sz="2800" cap="none" dirty="0" smtClean="0">
                <a:solidFill>
                  <a:srgbClr val="0070C0"/>
                </a:solidFill>
                <a:latin typeface="Cambria Math" pitchFamily="18" charset="0"/>
                <a:ea typeface="Cambria Math" pitchFamily="18" charset="0"/>
              </a:rPr>
              <a:t>What is known about the situation that contributes to student truancy during afternoon classes?</a:t>
            </a:r>
          </a:p>
          <a:p>
            <a:pPr marL="514350" indent="-514350">
              <a:buAutoNum type="arabicPeriod"/>
            </a:pPr>
            <a:r>
              <a:rPr lang="en-US" sz="2800" cap="none" dirty="0" smtClean="0">
                <a:solidFill>
                  <a:srgbClr val="C00000"/>
                </a:solidFill>
                <a:latin typeface="Cambria Math" pitchFamily="18" charset="0"/>
                <a:ea typeface="Cambria Math" pitchFamily="18" charset="0"/>
              </a:rPr>
              <a:t>How might implementing an inquiry-based approach to the teaching of form 2 Science improve students’ engagement?</a:t>
            </a:r>
          </a:p>
          <a:p>
            <a:pPr marL="514350" indent="-514350">
              <a:buAutoNum type="arabicPeriod"/>
            </a:pPr>
            <a:r>
              <a:rPr lang="en-US" sz="2800" cap="none" dirty="0" smtClean="0">
                <a:solidFill>
                  <a:srgbClr val="0070C0"/>
                </a:solidFill>
                <a:latin typeface="Cambria Math" pitchFamily="18" charset="0"/>
                <a:ea typeface="Cambria Math" pitchFamily="18" charset="0"/>
              </a:rPr>
              <a:t>How do teachers treat with students who have been admitted having achieved scores below 30%?</a:t>
            </a:r>
          </a:p>
          <a:p>
            <a:pPr marL="514350" indent="-514350">
              <a:buAutoNum type="arabicPeriod"/>
            </a:pPr>
            <a:r>
              <a:rPr lang="en-US" sz="2800" cap="none" dirty="0" smtClean="0">
                <a:solidFill>
                  <a:srgbClr val="C00000"/>
                </a:solidFill>
                <a:latin typeface="Cambria Math" pitchFamily="18" charset="0"/>
                <a:ea typeface="Cambria Math" pitchFamily="18" charset="0"/>
              </a:rPr>
              <a:t>How can administration manage teacher absenteeism and the resulting non-supervision of students?  </a:t>
            </a:r>
          </a:p>
        </p:txBody>
      </p:sp>
      <p:pic>
        <p:nvPicPr>
          <p:cNvPr id="6" name="Picture 6" descr="http://3.bp.blogspot.com/-KXmHNG3WZj4/U0YXJbN0bII/AAAAAAAAAHY/VZXAXOxDyeA/s1600/ActivityIcon.gif"/>
          <p:cNvPicPr>
            <a:picLocks noChangeAspect="1" noChangeArrowheads="1"/>
          </p:cNvPicPr>
          <p:nvPr/>
        </p:nvPicPr>
        <p:blipFill>
          <a:blip r:embed="rId3" cstate="print"/>
          <a:stretch>
            <a:fillRect/>
          </a:stretch>
        </p:blipFill>
        <p:spPr bwMode="auto">
          <a:xfrm>
            <a:off x="10056812" y="565321"/>
            <a:ext cx="1600200" cy="1295400"/>
          </a:xfrm>
          <a:prstGeom prst="rect">
            <a:avLst/>
          </a:prstGeom>
          <a:noFill/>
        </p:spPr>
      </p:pic>
    </p:spTree>
    <p:extLst>
      <p:ext uri="{BB962C8B-B14F-4D97-AF65-F5344CB8AC3E}">
        <p14:creationId xmlns:p14="http://schemas.microsoft.com/office/powerpoint/2010/main" val="236397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537" y="618519"/>
            <a:ext cx="10361752" cy="981681"/>
          </a:xfrm>
        </p:spPr>
        <p:txBody>
          <a:bodyPr/>
          <a:lstStyle/>
          <a:p>
            <a:r>
              <a:rPr lang="en-US" cap="none" dirty="0" smtClean="0">
                <a:solidFill>
                  <a:srgbClr val="7030A0"/>
                </a:solidFill>
              </a:rPr>
              <a:t>Writing Research Questions Practice</a:t>
            </a:r>
            <a:endParaRPr lang="en-US" dirty="0"/>
          </a:p>
        </p:txBody>
      </p:sp>
      <p:sp>
        <p:nvSpPr>
          <p:cNvPr id="5" name="Content Placeholder 4"/>
          <p:cNvSpPr>
            <a:spLocks noGrp="1"/>
          </p:cNvSpPr>
          <p:nvPr>
            <p:ph idx="1"/>
          </p:nvPr>
        </p:nvSpPr>
        <p:spPr>
          <a:xfrm>
            <a:off x="1522412" y="1905000"/>
            <a:ext cx="9752251" cy="4267199"/>
          </a:xfrm>
        </p:spPr>
        <p:txBody>
          <a:bodyPr>
            <a:normAutofit/>
          </a:bodyPr>
          <a:lstStyle/>
          <a:p>
            <a:pPr marL="514350" indent="-514350">
              <a:buNone/>
            </a:pPr>
            <a:r>
              <a:rPr lang="en-US" sz="2800" cap="none" dirty="0" smtClean="0">
                <a:latin typeface="Cambria Math" pitchFamily="18" charset="0"/>
                <a:ea typeface="Cambria Math" pitchFamily="18" charset="0"/>
              </a:rPr>
              <a:t>			</a:t>
            </a:r>
          </a:p>
          <a:p>
            <a:pPr marL="514350" indent="-514350">
              <a:buNone/>
            </a:pPr>
            <a:r>
              <a:rPr lang="en-US" sz="2800" cap="none" dirty="0" smtClean="0">
                <a:latin typeface="Cambria Math" pitchFamily="18" charset="0"/>
                <a:ea typeface="Cambria Math" pitchFamily="18" charset="0"/>
              </a:rPr>
              <a:t>	(a) Using the criteria of good research questions and the templates of 3 elements, define your research focus </a:t>
            </a:r>
            <a:r>
              <a:rPr lang="en-US" sz="2800" cap="none" dirty="0" smtClean="0">
                <a:latin typeface="Cambria Math" pitchFamily="18" charset="0"/>
                <a:ea typeface="Cambria Math" pitchFamily="18" charset="0"/>
              </a:rPr>
              <a:t>by creating research </a:t>
            </a:r>
            <a:r>
              <a:rPr lang="en-US" sz="2800" cap="none" dirty="0" smtClean="0">
                <a:latin typeface="Cambria Math" pitchFamily="18" charset="0"/>
                <a:ea typeface="Cambria Math" pitchFamily="18" charset="0"/>
              </a:rPr>
              <a:t>questions that will guide your study.</a:t>
            </a:r>
          </a:p>
          <a:p>
            <a:pPr marL="514350" indent="-514350">
              <a:buNone/>
            </a:pPr>
            <a:endParaRPr lang="en-US" sz="2800" cap="none" dirty="0" smtClean="0">
              <a:latin typeface="Cambria Math" pitchFamily="18" charset="0"/>
              <a:ea typeface="Cambria Math" pitchFamily="18" charset="0"/>
            </a:endParaRPr>
          </a:p>
          <a:p>
            <a:pPr marL="514350" indent="-514350">
              <a:buNone/>
            </a:pPr>
            <a:r>
              <a:rPr lang="en-US" sz="2800" cap="none" dirty="0" smtClean="0">
                <a:latin typeface="Cambria Math" pitchFamily="18" charset="0"/>
                <a:ea typeface="Cambria Math" pitchFamily="18" charset="0"/>
              </a:rPr>
              <a:t>	(b) Share your research questions with your tutorial group for their constructive critique.</a:t>
            </a:r>
          </a:p>
          <a:p>
            <a:pPr marL="514350" indent="-514350">
              <a:buNone/>
            </a:pPr>
            <a:endParaRPr lang="en-US" sz="2800" cap="none" dirty="0" smtClean="0">
              <a:latin typeface="Cambria Math" pitchFamily="18" charset="0"/>
              <a:ea typeface="Cambria Math" pitchFamily="18" charset="0"/>
            </a:endParaRPr>
          </a:p>
          <a:p>
            <a:pPr marL="514350" indent="-514350">
              <a:buNone/>
            </a:pPr>
            <a:endParaRPr lang="en-US" sz="2800" cap="none" dirty="0" smtClean="0">
              <a:latin typeface="Cambria Math" pitchFamily="18" charset="0"/>
              <a:ea typeface="Cambria Math" pitchFamily="18" charset="0"/>
            </a:endParaRPr>
          </a:p>
        </p:txBody>
      </p:sp>
      <p:pic>
        <p:nvPicPr>
          <p:cNvPr id="6" name="Picture 6" descr="http://3.bp.blogspot.com/-KXmHNG3WZj4/U0YXJbN0bII/AAAAAAAAAHY/VZXAXOxDyeA/s1600/ActivityIcon.gif"/>
          <p:cNvPicPr>
            <a:picLocks noChangeAspect="1" noChangeArrowheads="1"/>
          </p:cNvPicPr>
          <p:nvPr/>
        </p:nvPicPr>
        <p:blipFill>
          <a:blip r:embed="rId3" cstate="print"/>
          <a:stretch>
            <a:fillRect/>
          </a:stretch>
        </p:blipFill>
        <p:spPr bwMode="auto">
          <a:xfrm>
            <a:off x="684212" y="1676400"/>
            <a:ext cx="1600200" cy="1295400"/>
          </a:xfrm>
          <a:prstGeom prst="rect">
            <a:avLst/>
          </a:prstGeom>
          <a:noFill/>
        </p:spPr>
      </p:pic>
    </p:spTree>
    <p:extLst>
      <p:ext uri="{BB962C8B-B14F-4D97-AF65-F5344CB8AC3E}">
        <p14:creationId xmlns:p14="http://schemas.microsoft.com/office/powerpoint/2010/main" val="87701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3537" y="618519"/>
            <a:ext cx="10361752" cy="981682"/>
          </a:xfrm>
        </p:spPr>
        <p:txBody>
          <a:bodyPr/>
          <a:lstStyle/>
          <a:p>
            <a:r>
              <a:rPr lang="en-US" cap="none" dirty="0" smtClean="0">
                <a:latin typeface="Cambria Math" pitchFamily="18" charset="0"/>
                <a:ea typeface="Cambria Math" pitchFamily="18" charset="0"/>
              </a:rPr>
              <a:t>Readings</a:t>
            </a:r>
            <a:endParaRPr lang="en-US" cap="none" dirty="0">
              <a:latin typeface="Cambria Math" pitchFamily="18" charset="0"/>
              <a:ea typeface="Cambria Math" pitchFamily="18" charset="0"/>
            </a:endParaRPr>
          </a:p>
        </p:txBody>
      </p:sp>
      <p:sp>
        <p:nvSpPr>
          <p:cNvPr id="6" name="Content Placeholder 5"/>
          <p:cNvSpPr>
            <a:spLocks noGrp="1"/>
          </p:cNvSpPr>
          <p:nvPr>
            <p:ph idx="1"/>
          </p:nvPr>
        </p:nvSpPr>
        <p:spPr>
          <a:xfrm>
            <a:off x="913536" y="1752600"/>
            <a:ext cx="10361127" cy="4495800"/>
          </a:xfrm>
        </p:spPr>
        <p:txBody>
          <a:bodyPr>
            <a:normAutofit/>
          </a:bodyPr>
          <a:lstStyle/>
          <a:p>
            <a:pPr marL="0" indent="0">
              <a:buNone/>
            </a:pPr>
            <a:r>
              <a:rPr lang="en-US" sz="2400" cap="none" dirty="0" smtClean="0">
                <a:latin typeface="Cambria Math" panose="02040503050406030204" pitchFamily="18" charset="0"/>
                <a:ea typeface="Cambria Math" panose="02040503050406030204" pitchFamily="18" charset="0"/>
              </a:rPr>
              <a:t>James, E. A.; </a:t>
            </a:r>
            <a:r>
              <a:rPr lang="en-US" sz="2400" cap="none" dirty="0" err="1" smtClean="0">
                <a:latin typeface="Cambria Math" panose="02040503050406030204" pitchFamily="18" charset="0"/>
                <a:ea typeface="Cambria Math" panose="02040503050406030204" pitchFamily="18" charset="0"/>
              </a:rPr>
              <a:t>Milenkiewicz</a:t>
            </a:r>
            <a:r>
              <a:rPr lang="en-US" sz="2400" cap="none" dirty="0" smtClean="0">
                <a:latin typeface="Cambria Math" panose="02040503050406030204" pitchFamily="18" charset="0"/>
                <a:ea typeface="Cambria Math" panose="02040503050406030204" pitchFamily="18" charset="0"/>
              </a:rPr>
              <a:t>, M. T. &amp; </a:t>
            </a:r>
            <a:r>
              <a:rPr lang="en-US" sz="2400" cap="none" dirty="0" err="1" smtClean="0">
                <a:latin typeface="Cambria Math" panose="02040503050406030204" pitchFamily="18" charset="0"/>
                <a:ea typeface="Cambria Math" panose="02040503050406030204" pitchFamily="18" charset="0"/>
              </a:rPr>
              <a:t>Bucknam</a:t>
            </a:r>
            <a:r>
              <a:rPr lang="en-US" sz="2400" cap="none" dirty="0" smtClean="0">
                <a:latin typeface="Cambria Math" panose="02040503050406030204" pitchFamily="18" charset="0"/>
                <a:ea typeface="Cambria Math" panose="02040503050406030204" pitchFamily="18" charset="0"/>
              </a:rPr>
              <a:t>, A. (2008).  </a:t>
            </a:r>
            <a:r>
              <a:rPr lang="en-US" sz="2400" i="1" cap="none" dirty="0" smtClean="0">
                <a:latin typeface="Cambria Math" panose="02040503050406030204" pitchFamily="18" charset="0"/>
                <a:ea typeface="Cambria Math" panose="02040503050406030204" pitchFamily="18" charset="0"/>
              </a:rPr>
              <a:t>Participatory action 	research for educational leadership: using data-driven decision making to 	Improve schools</a:t>
            </a:r>
            <a:r>
              <a:rPr lang="en-US" sz="2400" cap="none" dirty="0" smtClean="0">
                <a:latin typeface="Cambria Math" panose="02040503050406030204" pitchFamily="18" charset="0"/>
                <a:ea typeface="Cambria Math" panose="02040503050406030204" pitchFamily="18" charset="0"/>
              </a:rPr>
              <a:t>. 	Thousand Oaks, CA: Sage Publications Inc.</a:t>
            </a:r>
          </a:p>
          <a:p>
            <a:pPr marL="0" indent="0">
              <a:buNone/>
            </a:pPr>
            <a:r>
              <a:rPr lang="en-US" sz="2400" cap="none" dirty="0" smtClean="0">
                <a:latin typeface="Cambria Math" panose="02040503050406030204" pitchFamily="18" charset="0"/>
                <a:ea typeface="Cambria Math" panose="02040503050406030204" pitchFamily="18" charset="0"/>
              </a:rPr>
              <a:t>Mills, G. E. (2000). </a:t>
            </a:r>
            <a:r>
              <a:rPr lang="en-US" sz="2400" i="1" cap="none" dirty="0" smtClean="0">
                <a:latin typeface="Cambria Math" pitchFamily="18" charset="0"/>
                <a:ea typeface="Cambria Math" pitchFamily="18" charset="0"/>
              </a:rPr>
              <a:t>Action research: A guide for the teacher researcher</a:t>
            </a:r>
            <a:r>
              <a:rPr lang="en-US" sz="2400" cap="none" dirty="0" smtClean="0">
                <a:latin typeface="Cambria Math" pitchFamily="18" charset="0"/>
                <a:ea typeface="Cambria Math" pitchFamily="18" charset="0"/>
              </a:rPr>
              <a:t>. New 	Jersey: Prentice-Hall, Inc.  </a:t>
            </a:r>
          </a:p>
          <a:p>
            <a:pPr marL="0" indent="0">
              <a:buNone/>
            </a:pPr>
            <a:r>
              <a:rPr lang="en-US" sz="2400" cap="none" dirty="0" smtClean="0">
                <a:latin typeface="Cambria Math" pitchFamily="18" charset="0"/>
                <a:ea typeface="Cambria Math" pitchFamily="18" charset="0"/>
              </a:rPr>
              <a:t>Morrison, K.R.B. (1993). </a:t>
            </a:r>
            <a:r>
              <a:rPr lang="en-US" sz="2400" i="1" cap="none" dirty="0" smtClean="0">
                <a:latin typeface="Cambria Math" panose="02040503050406030204" pitchFamily="18" charset="0"/>
                <a:ea typeface="Cambria Math" panose="02040503050406030204" pitchFamily="18" charset="0"/>
              </a:rPr>
              <a:t>Planning and accomplishing school-</a:t>
            </a:r>
            <a:r>
              <a:rPr lang="en-US" sz="2400" i="1" cap="none" dirty="0" err="1" smtClean="0">
                <a:latin typeface="Cambria Math" panose="02040503050406030204" pitchFamily="18" charset="0"/>
                <a:ea typeface="Cambria Math" panose="02040503050406030204" pitchFamily="18" charset="0"/>
              </a:rPr>
              <a:t>centred</a:t>
            </a:r>
            <a:r>
              <a:rPr lang="en-US" sz="2400" i="1" cap="none" dirty="0" smtClean="0">
                <a:latin typeface="Cambria Math" panose="02040503050406030204" pitchFamily="18" charset="0"/>
                <a:ea typeface="Cambria Math" panose="02040503050406030204" pitchFamily="18" charset="0"/>
              </a:rPr>
              <a:t> 	evaluation</a:t>
            </a:r>
            <a:r>
              <a:rPr lang="en-US" sz="2400" cap="none" dirty="0" smtClean="0">
                <a:latin typeface="Cambria Math" panose="02040503050406030204" pitchFamily="18" charset="0"/>
                <a:ea typeface="Cambria Math" panose="02040503050406030204" pitchFamily="18" charset="0"/>
              </a:rPr>
              <a:t>. </a:t>
            </a:r>
            <a:r>
              <a:rPr lang="en-US" sz="2400" cap="none" dirty="0" err="1" smtClean="0">
                <a:latin typeface="Cambria Math" panose="02040503050406030204" pitchFamily="18" charset="0"/>
                <a:ea typeface="Cambria Math" panose="02040503050406030204" pitchFamily="18" charset="0"/>
              </a:rPr>
              <a:t>Dereham</a:t>
            </a:r>
            <a:r>
              <a:rPr lang="en-US" sz="2400" cap="none" dirty="0" smtClean="0">
                <a:latin typeface="Cambria Math" panose="02040503050406030204" pitchFamily="18" charset="0"/>
                <a:ea typeface="Cambria Math" panose="02040503050406030204" pitchFamily="18" charset="0"/>
              </a:rPr>
              <a:t>, UK: Peter Francis.</a:t>
            </a:r>
          </a:p>
          <a:p>
            <a:pPr marL="0" indent="0">
              <a:buNone/>
            </a:pPr>
            <a:r>
              <a:rPr lang="en-US" sz="2400" cap="none" dirty="0" smtClean="0">
                <a:latin typeface="Cambria Math" panose="02040503050406030204" pitchFamily="18" charset="0"/>
                <a:ea typeface="Cambria Math" panose="02040503050406030204" pitchFamily="18" charset="0"/>
              </a:rPr>
              <a:t>Meyers, E. &amp; O’Connell Rust, F. (2003). </a:t>
            </a:r>
            <a:r>
              <a:rPr lang="en-US" sz="2400" i="1" cap="none" dirty="0" smtClean="0">
                <a:latin typeface="Cambria Math" panose="02040503050406030204" pitchFamily="18" charset="0"/>
                <a:ea typeface="Cambria Math" panose="02040503050406030204" pitchFamily="18" charset="0"/>
              </a:rPr>
              <a:t>Taking action with teacher research</a:t>
            </a:r>
            <a:r>
              <a:rPr lang="en-US" sz="2400" cap="none" dirty="0" smtClean="0">
                <a:latin typeface="Cambria Math" panose="02040503050406030204" pitchFamily="18" charset="0"/>
                <a:ea typeface="Cambria Math" panose="02040503050406030204" pitchFamily="18" charset="0"/>
              </a:rPr>
              <a:t>.  	Canada: Pearson 	Education.</a:t>
            </a:r>
          </a:p>
          <a:p>
            <a:pPr marL="0" indent="0">
              <a:buNone/>
            </a:pPr>
            <a:endParaRPr lang="en-US" sz="2400" cap="none"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51202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3537" y="618519"/>
            <a:ext cx="10361752" cy="1134082"/>
          </a:xfrm>
        </p:spPr>
        <p:txBody>
          <a:bodyPr/>
          <a:lstStyle/>
          <a:p>
            <a:r>
              <a:rPr lang="en-US" cap="none" dirty="0" smtClean="0">
                <a:solidFill>
                  <a:srgbClr val="7030A0"/>
                </a:solidFill>
              </a:rPr>
              <a:t>The Nominal Group Technique: Steps </a:t>
            </a:r>
            <a:endParaRPr lang="en-US" cap="none" dirty="0">
              <a:solidFill>
                <a:srgbClr val="7030A0"/>
              </a:solidFill>
            </a:endParaRPr>
          </a:p>
        </p:txBody>
      </p:sp>
      <p:sp>
        <p:nvSpPr>
          <p:cNvPr id="14" name="Content Placeholder 13"/>
          <p:cNvSpPr>
            <a:spLocks noGrp="1"/>
          </p:cNvSpPr>
          <p:nvPr>
            <p:ph sz="quarter" idx="13"/>
          </p:nvPr>
        </p:nvSpPr>
        <p:spPr>
          <a:xfrm>
            <a:off x="913536" y="1752602"/>
            <a:ext cx="10361127" cy="4648198"/>
          </a:xfrm>
        </p:spPr>
        <p:txBody>
          <a:bodyPr>
            <a:normAutofit fontScale="70000" lnSpcReduction="20000"/>
          </a:bodyPr>
          <a:lstStyle/>
          <a:p>
            <a:pPr marL="0" lvl="0" indent="0">
              <a:buNone/>
            </a:pPr>
            <a:r>
              <a:rPr lang="en-US" sz="2800" cap="none" dirty="0" smtClean="0">
                <a:latin typeface="Cambria Math" panose="02040503050406030204" pitchFamily="18" charset="0"/>
                <a:ea typeface="Cambria Math" panose="02040503050406030204" pitchFamily="18" charset="0"/>
              </a:rPr>
              <a:t>Step 1:</a:t>
            </a:r>
          </a:p>
          <a:p>
            <a:pPr lvl="1"/>
            <a:r>
              <a:rPr lang="en-US" sz="2600" cap="none" dirty="0" smtClean="0">
                <a:latin typeface="Cambria Math" panose="02040503050406030204" pitchFamily="18" charset="0"/>
                <a:ea typeface="Cambria Math" panose="02040503050406030204" pitchFamily="18" charset="0"/>
              </a:rPr>
              <a:t>With a </a:t>
            </a:r>
            <a:r>
              <a:rPr lang="en-US" sz="2600" cap="none" dirty="0" smtClean="0">
                <a:solidFill>
                  <a:srgbClr val="C00000"/>
                </a:solidFill>
                <a:latin typeface="Cambria Math" panose="02040503050406030204" pitchFamily="18" charset="0"/>
                <a:ea typeface="Cambria Math" panose="02040503050406030204" pitchFamily="18" charset="0"/>
              </a:rPr>
              <a:t>small group </a:t>
            </a:r>
            <a:r>
              <a:rPr lang="en-US" sz="2600" cap="none" dirty="0" smtClean="0">
                <a:latin typeface="Cambria Math" panose="02040503050406030204" pitchFamily="18" charset="0"/>
                <a:ea typeface="Cambria Math" panose="02040503050406030204" pitchFamily="18" charset="0"/>
              </a:rPr>
              <a:t>of colleagues and/or students, </a:t>
            </a:r>
            <a:r>
              <a:rPr lang="en-US" sz="2600" cap="none" dirty="0" smtClean="0">
                <a:solidFill>
                  <a:srgbClr val="C00000"/>
                </a:solidFill>
                <a:latin typeface="Cambria Math" panose="02040503050406030204" pitchFamily="18" charset="0"/>
                <a:ea typeface="Cambria Math" panose="02040503050406030204" pitchFamily="18" charset="0"/>
              </a:rPr>
              <a:t>make a list of problem areas or issues </a:t>
            </a:r>
            <a:r>
              <a:rPr lang="en-US" sz="2600" cap="none" dirty="0" smtClean="0">
                <a:latin typeface="Cambria Math" panose="02040503050406030204" pitchFamily="18" charset="0"/>
                <a:ea typeface="Cambria Math" panose="02040503050406030204" pitchFamily="18" charset="0"/>
              </a:rPr>
              <a:t>in your school or classroom.  This is done individually without discussion.</a:t>
            </a:r>
          </a:p>
          <a:p>
            <a:pPr lvl="0"/>
            <a:r>
              <a:rPr lang="en-US" sz="2800" cap="none" dirty="0" smtClean="0">
                <a:latin typeface="Cambria Math" panose="02040503050406030204" pitchFamily="18" charset="0"/>
                <a:ea typeface="Cambria Math" panose="02040503050406030204" pitchFamily="18" charset="0"/>
              </a:rPr>
              <a:t>Step 2:</a:t>
            </a:r>
          </a:p>
          <a:p>
            <a:pPr lvl="1"/>
            <a:r>
              <a:rPr lang="en-US" sz="2600" cap="none" dirty="0" smtClean="0">
                <a:latin typeface="Cambria Math" panose="02040503050406030204" pitchFamily="18" charset="0"/>
                <a:ea typeface="Cambria Math" panose="02040503050406030204" pitchFamily="18" charset="0"/>
              </a:rPr>
              <a:t>Collate the responses, placing them on a sheet, screen or board where all can see.  Individuals comment on the responses, again without collaboration.  Comments are recorded, where all can see, until there are no more comments.</a:t>
            </a:r>
          </a:p>
          <a:p>
            <a:pPr lvl="0"/>
            <a:r>
              <a:rPr lang="en-US" sz="2800" cap="none" dirty="0" smtClean="0">
                <a:latin typeface="Cambria Math" panose="02040503050406030204" pitchFamily="18" charset="0"/>
                <a:ea typeface="Cambria Math" panose="02040503050406030204" pitchFamily="18" charset="0"/>
              </a:rPr>
              <a:t>Step 3:</a:t>
            </a:r>
          </a:p>
          <a:p>
            <a:pPr lvl="1"/>
            <a:r>
              <a:rPr lang="en-US" sz="2600" cap="none" dirty="0" smtClean="0">
                <a:latin typeface="Cambria Math" panose="02040503050406030204" pitchFamily="18" charset="0"/>
                <a:ea typeface="Cambria Math" panose="02040503050406030204" pitchFamily="18" charset="0"/>
              </a:rPr>
              <a:t>The leader/moderator asks the group to identify clusters of the responses and comments.  The clusters can be (re)named and then prioritized.  Discussion is invited for processing the information.</a:t>
            </a:r>
          </a:p>
          <a:p>
            <a:pPr lvl="0"/>
            <a:r>
              <a:rPr lang="en-US" sz="2800" cap="none" dirty="0" smtClean="0">
                <a:latin typeface="Cambria Math" panose="02040503050406030204" pitchFamily="18" charset="0"/>
                <a:ea typeface="Cambria Math" panose="02040503050406030204" pitchFamily="18" charset="0"/>
              </a:rPr>
              <a:t>Step 4:</a:t>
            </a:r>
          </a:p>
          <a:p>
            <a:pPr lvl="1"/>
            <a:r>
              <a:rPr lang="en-US" sz="2600" cap="none" dirty="0" smtClean="0">
                <a:latin typeface="Cambria Math" panose="02040503050406030204" pitchFamily="18" charset="0"/>
                <a:ea typeface="Cambria Math" panose="02040503050406030204" pitchFamily="18" charset="0"/>
              </a:rPr>
              <a:t>The group decides on a problem or issue that will form the focus of the research.</a:t>
            </a:r>
          </a:p>
          <a:p>
            <a:pPr lvl="1"/>
            <a:endParaRPr lang="en-US" sz="2600" cap="none" dirty="0" smtClean="0">
              <a:latin typeface="Cambria Math" panose="02040503050406030204" pitchFamily="18" charset="0"/>
              <a:ea typeface="Cambria Math" panose="02040503050406030204" pitchFamily="18" charset="0"/>
            </a:endParaRPr>
          </a:p>
          <a:p>
            <a:pPr lvl="0"/>
            <a:endParaRPr lang="en-US" cap="none" dirty="0">
              <a:solidFill>
                <a:srgbClr val="C00000"/>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895864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3537" y="618519"/>
            <a:ext cx="10361752" cy="1134082"/>
          </a:xfrm>
        </p:spPr>
        <p:txBody>
          <a:bodyPr/>
          <a:lstStyle/>
          <a:p>
            <a:r>
              <a:rPr lang="en-US" cap="none" dirty="0" smtClean="0">
                <a:solidFill>
                  <a:srgbClr val="7030A0"/>
                </a:solidFill>
              </a:rPr>
              <a:t>Developing the Research Focus</a:t>
            </a:r>
            <a:endParaRPr lang="en-US" cap="none" dirty="0">
              <a:solidFill>
                <a:srgbClr val="7030A0"/>
              </a:solidFill>
            </a:endParaRPr>
          </a:p>
        </p:txBody>
      </p:sp>
      <p:sp>
        <p:nvSpPr>
          <p:cNvPr id="14" name="Content Placeholder 13"/>
          <p:cNvSpPr>
            <a:spLocks noGrp="1"/>
          </p:cNvSpPr>
          <p:nvPr>
            <p:ph sz="quarter" idx="13"/>
          </p:nvPr>
        </p:nvSpPr>
        <p:spPr>
          <a:xfrm>
            <a:off x="913536" y="1752602"/>
            <a:ext cx="10361127" cy="4648198"/>
          </a:xfrm>
        </p:spPr>
        <p:txBody>
          <a:bodyPr>
            <a:normAutofit/>
          </a:bodyPr>
          <a:lstStyle/>
          <a:p>
            <a:pPr marL="0" lvl="0" indent="0">
              <a:buNone/>
            </a:pPr>
            <a:r>
              <a:rPr lang="en-US" sz="2800" cap="none" dirty="0" smtClean="0">
                <a:latin typeface="Cambria Math" panose="02040503050406030204" pitchFamily="18" charset="0"/>
                <a:ea typeface="Cambria Math" panose="02040503050406030204" pitchFamily="18" charset="0"/>
              </a:rPr>
              <a:t>Involves presenting:</a:t>
            </a:r>
          </a:p>
          <a:p>
            <a:pPr marL="514350" indent="-514350">
              <a:buFont typeface="+mj-lt"/>
              <a:buAutoNum type="arabicPeriod"/>
            </a:pPr>
            <a:r>
              <a:rPr lang="en-US" sz="2800" cap="none" dirty="0" smtClean="0">
                <a:solidFill>
                  <a:srgbClr val="7030A0"/>
                </a:solidFill>
                <a:latin typeface="Cambria Math" panose="02040503050406030204" pitchFamily="18" charset="0"/>
                <a:ea typeface="Cambria Math" panose="02040503050406030204" pitchFamily="18" charset="0"/>
              </a:rPr>
              <a:t>Background / context of the study</a:t>
            </a:r>
          </a:p>
          <a:p>
            <a:pPr marL="514350" indent="-514350">
              <a:buFont typeface="+mj-lt"/>
              <a:buAutoNum type="arabicPeriod"/>
            </a:pPr>
            <a:r>
              <a:rPr lang="en-US" sz="2800" cap="none" dirty="0" smtClean="0">
                <a:solidFill>
                  <a:srgbClr val="7030A0"/>
                </a:solidFill>
                <a:latin typeface="Cambria Math" panose="02040503050406030204" pitchFamily="18" charset="0"/>
                <a:ea typeface="Cambria Math" panose="02040503050406030204" pitchFamily="18" charset="0"/>
              </a:rPr>
              <a:t>Problem statement</a:t>
            </a:r>
          </a:p>
          <a:p>
            <a:pPr marL="514350" indent="-514350">
              <a:buFont typeface="+mj-lt"/>
              <a:buAutoNum type="arabicPeriod"/>
            </a:pPr>
            <a:r>
              <a:rPr lang="en-US" sz="2800" cap="none" dirty="0" smtClean="0">
                <a:solidFill>
                  <a:srgbClr val="7030A0"/>
                </a:solidFill>
                <a:latin typeface="Cambria Math" panose="02040503050406030204" pitchFamily="18" charset="0"/>
                <a:ea typeface="Cambria Math" panose="02040503050406030204" pitchFamily="18" charset="0"/>
              </a:rPr>
              <a:t>Purpose &amp; significance of the study</a:t>
            </a:r>
          </a:p>
          <a:p>
            <a:pPr marL="514350" indent="-514350">
              <a:buFont typeface="+mj-lt"/>
              <a:buAutoNum type="arabicPeriod"/>
            </a:pPr>
            <a:r>
              <a:rPr lang="en-US" sz="2800" cap="none" dirty="0" smtClean="0">
                <a:solidFill>
                  <a:srgbClr val="7030A0"/>
                </a:solidFill>
                <a:latin typeface="Cambria Math" panose="02040503050406030204" pitchFamily="18" charset="0"/>
                <a:ea typeface="Cambria Math" panose="02040503050406030204" pitchFamily="18" charset="0"/>
              </a:rPr>
              <a:t>Research questions</a:t>
            </a:r>
          </a:p>
          <a:p>
            <a:pPr lvl="1"/>
            <a:endParaRPr lang="en-US" sz="2600" cap="none" dirty="0" smtClean="0">
              <a:latin typeface="Cambria Math" panose="02040503050406030204" pitchFamily="18" charset="0"/>
              <a:ea typeface="Cambria Math" panose="02040503050406030204" pitchFamily="18" charset="0"/>
            </a:endParaRPr>
          </a:p>
          <a:p>
            <a:pPr lvl="0"/>
            <a:endParaRPr lang="en-US" cap="none" dirty="0">
              <a:solidFill>
                <a:srgbClr val="C00000"/>
              </a:solidFill>
              <a:latin typeface="Cambria Math" panose="02040503050406030204" pitchFamily="18" charset="0"/>
              <a:ea typeface="Cambria Math" panose="02040503050406030204" pitchFamily="18" charset="0"/>
            </a:endParaRPr>
          </a:p>
        </p:txBody>
      </p:sp>
      <p:sp>
        <p:nvSpPr>
          <p:cNvPr id="2" name="Right Brace 1"/>
          <p:cNvSpPr/>
          <p:nvPr/>
        </p:nvSpPr>
        <p:spPr>
          <a:xfrm>
            <a:off x="7237412" y="2438400"/>
            <a:ext cx="685800" cy="25146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7999412" y="3464867"/>
            <a:ext cx="1981200" cy="461665"/>
          </a:xfrm>
          <a:prstGeom prst="rect">
            <a:avLst/>
          </a:prstGeom>
          <a:noFill/>
        </p:spPr>
        <p:txBody>
          <a:bodyPr wrap="square" rtlCol="0">
            <a:spAutoFit/>
          </a:bodyPr>
          <a:lstStyle/>
          <a:p>
            <a:pPr algn="ctr"/>
            <a:r>
              <a:rPr lang="en-US" dirty="0" smtClean="0"/>
              <a:t>Chapter 1</a:t>
            </a:r>
            <a:endParaRPr lang="en-US" dirty="0"/>
          </a:p>
        </p:txBody>
      </p:sp>
    </p:spTree>
    <p:extLst>
      <p:ext uri="{BB962C8B-B14F-4D97-AF65-F5344CB8AC3E}">
        <p14:creationId xmlns:p14="http://schemas.microsoft.com/office/powerpoint/2010/main" val="4271070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65212" y="419419"/>
            <a:ext cx="10210076" cy="1134082"/>
          </a:xfrm>
        </p:spPr>
        <p:txBody>
          <a:bodyPr/>
          <a:lstStyle/>
          <a:p>
            <a:r>
              <a:rPr lang="en-US" cap="none" dirty="0" smtClean="0"/>
              <a:t>Developing the Research Focus: </a:t>
            </a:r>
            <a:r>
              <a:rPr lang="en-US" cap="none" dirty="0" smtClean="0">
                <a:solidFill>
                  <a:srgbClr val="7030A0"/>
                </a:solidFill>
              </a:rPr>
              <a:t>the Background of the problem &amp; context of the study</a:t>
            </a:r>
            <a:endParaRPr lang="en-US" cap="none" dirty="0">
              <a:solidFill>
                <a:srgbClr val="7030A0"/>
              </a:solidFill>
            </a:endParaRPr>
          </a:p>
        </p:txBody>
      </p:sp>
      <p:sp>
        <p:nvSpPr>
          <p:cNvPr id="14" name="Content Placeholder 13"/>
          <p:cNvSpPr>
            <a:spLocks noGrp="1"/>
          </p:cNvSpPr>
          <p:nvPr>
            <p:ph sz="quarter" idx="13"/>
          </p:nvPr>
        </p:nvSpPr>
        <p:spPr>
          <a:xfrm>
            <a:off x="913536" y="1752602"/>
            <a:ext cx="10361127" cy="4648198"/>
          </a:xfrm>
        </p:spPr>
        <p:txBody>
          <a:bodyPr>
            <a:normAutofit/>
          </a:bodyPr>
          <a:lstStyle/>
          <a:p>
            <a:pPr lvl="1"/>
            <a:endParaRPr lang="en-US" sz="2600" cap="none" dirty="0" smtClean="0">
              <a:latin typeface="Cambria Math" panose="02040503050406030204" pitchFamily="18" charset="0"/>
              <a:ea typeface="Cambria Math" panose="02040503050406030204" pitchFamily="18" charset="0"/>
            </a:endParaRPr>
          </a:p>
          <a:p>
            <a:pPr lvl="0"/>
            <a:endParaRPr lang="en-US" cap="none" dirty="0">
              <a:solidFill>
                <a:srgbClr val="C00000"/>
              </a:solidFill>
              <a:latin typeface="Cambria Math" panose="02040503050406030204" pitchFamily="18" charset="0"/>
              <a:ea typeface="Cambria Math" panose="02040503050406030204" pitchFamily="18" charset="0"/>
            </a:endParaRPr>
          </a:p>
        </p:txBody>
      </p:sp>
      <p:pic>
        <p:nvPicPr>
          <p:cNvPr id="1026" name="Picture 2" descr="Image result for funn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3869" y="1739904"/>
            <a:ext cx="4876381" cy="49578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17559" y="2310997"/>
            <a:ext cx="3429000" cy="830997"/>
          </a:xfrm>
          <a:prstGeom prst="rect">
            <a:avLst/>
          </a:prstGeom>
          <a:noFill/>
        </p:spPr>
        <p:txBody>
          <a:bodyPr wrap="square" rtlCol="0">
            <a:spAutoFit/>
          </a:bodyPr>
          <a:lstStyle/>
          <a:p>
            <a:pPr algn="ctr"/>
            <a:r>
              <a:rPr lang="en-US" dirty="0" smtClean="0"/>
              <a:t>International research on the problem</a:t>
            </a:r>
            <a:endParaRPr lang="en-US" dirty="0"/>
          </a:p>
        </p:txBody>
      </p:sp>
      <p:sp>
        <p:nvSpPr>
          <p:cNvPr id="4" name="TextBox 3"/>
          <p:cNvSpPr txBox="1"/>
          <p:nvPr/>
        </p:nvSpPr>
        <p:spPr>
          <a:xfrm>
            <a:off x="2512859" y="3867146"/>
            <a:ext cx="2438400" cy="830997"/>
          </a:xfrm>
          <a:prstGeom prst="rect">
            <a:avLst/>
          </a:prstGeom>
          <a:noFill/>
        </p:spPr>
        <p:txBody>
          <a:bodyPr wrap="square" rtlCol="0">
            <a:spAutoFit/>
          </a:bodyPr>
          <a:lstStyle/>
          <a:p>
            <a:pPr algn="ctr"/>
            <a:r>
              <a:rPr lang="en-US" dirty="0" smtClean="0"/>
              <a:t>Regional research &amp; prevalence</a:t>
            </a:r>
            <a:endParaRPr lang="en-US" dirty="0"/>
          </a:p>
        </p:txBody>
      </p:sp>
      <p:sp>
        <p:nvSpPr>
          <p:cNvPr id="5" name="TextBox 4"/>
          <p:cNvSpPr txBox="1"/>
          <p:nvPr/>
        </p:nvSpPr>
        <p:spPr>
          <a:xfrm>
            <a:off x="3046259" y="5487464"/>
            <a:ext cx="1371600" cy="707886"/>
          </a:xfrm>
          <a:prstGeom prst="rect">
            <a:avLst/>
          </a:prstGeom>
          <a:noFill/>
        </p:spPr>
        <p:txBody>
          <a:bodyPr wrap="square" rtlCol="0">
            <a:spAutoFit/>
          </a:bodyPr>
          <a:lstStyle/>
          <a:p>
            <a:pPr algn="ctr"/>
            <a:r>
              <a:rPr lang="en-US" sz="2000" dirty="0" smtClean="0"/>
              <a:t>National prevalence</a:t>
            </a:r>
            <a:endParaRPr lang="en-US" sz="2000" dirty="0"/>
          </a:p>
        </p:txBody>
      </p:sp>
      <p:sp>
        <p:nvSpPr>
          <p:cNvPr id="6" name="TextBox 5"/>
          <p:cNvSpPr txBox="1"/>
          <p:nvPr/>
        </p:nvSpPr>
        <p:spPr>
          <a:xfrm>
            <a:off x="6741901" y="2687584"/>
            <a:ext cx="5446923" cy="1938992"/>
          </a:xfrm>
          <a:prstGeom prst="rect">
            <a:avLst/>
          </a:prstGeom>
          <a:noFill/>
        </p:spPr>
        <p:txBody>
          <a:bodyPr wrap="square" rtlCol="0">
            <a:spAutoFit/>
          </a:bodyPr>
          <a:lstStyle/>
          <a:p>
            <a:pPr marL="342900" indent="-342900">
              <a:buFont typeface="Arial" panose="020B0604020202020204" pitchFamily="34" charset="0"/>
              <a:buChar char="•"/>
            </a:pPr>
            <a:r>
              <a:rPr lang="en-US" dirty="0" smtClean="0"/>
              <a:t>Scholarly, empirical studies – EBSCOHOST; google Scholar, etc. </a:t>
            </a:r>
          </a:p>
          <a:p>
            <a:pPr marL="342900" indent="-342900">
              <a:buFont typeface="Arial" panose="020B0604020202020204" pitchFamily="34" charset="0"/>
              <a:buChar char="•"/>
            </a:pPr>
            <a:r>
              <a:rPr lang="en-US" dirty="0" smtClean="0"/>
              <a:t>Other scholarly literature</a:t>
            </a:r>
          </a:p>
          <a:p>
            <a:pPr marL="342900" indent="-342900">
              <a:buFont typeface="Arial" panose="020B0604020202020204" pitchFamily="34" charset="0"/>
              <a:buChar char="•"/>
            </a:pPr>
            <a:r>
              <a:rPr lang="en-US" dirty="0" smtClean="0"/>
              <a:t>Reports from governments &amp; recognized/official bodies</a:t>
            </a:r>
          </a:p>
        </p:txBody>
      </p:sp>
      <p:sp>
        <p:nvSpPr>
          <p:cNvPr id="7" name="Right Brace 6"/>
          <p:cNvSpPr/>
          <p:nvPr/>
        </p:nvSpPr>
        <p:spPr>
          <a:xfrm>
            <a:off x="6173304" y="1905000"/>
            <a:ext cx="419795" cy="2971800"/>
          </a:xfrm>
          <a:prstGeom prst="rightBrace">
            <a:avLst>
              <a:gd name="adj1" fmla="val 8333"/>
              <a:gd name="adj2" fmla="val 5085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41901" y="5257800"/>
            <a:ext cx="4189651" cy="830997"/>
          </a:xfrm>
          <a:prstGeom prst="rect">
            <a:avLst/>
          </a:prstGeom>
          <a:noFill/>
        </p:spPr>
        <p:txBody>
          <a:bodyPr wrap="square" rtlCol="0">
            <a:spAutoFit/>
          </a:bodyPr>
          <a:lstStyle/>
          <a:p>
            <a:pPr marL="342900" indent="-342900">
              <a:buFont typeface="Arial" panose="020B0604020202020204" pitchFamily="34" charset="0"/>
              <a:buChar char="•"/>
            </a:pPr>
            <a:r>
              <a:rPr lang="en-US" dirty="0" smtClean="0"/>
              <a:t>SAME AS ABOVE (if existing)*</a:t>
            </a:r>
          </a:p>
          <a:p>
            <a:pPr marL="342900" indent="-342900">
              <a:buFont typeface="Arial" panose="020B0604020202020204" pitchFamily="34" charset="0"/>
              <a:buChar char="•"/>
            </a:pPr>
            <a:r>
              <a:rPr lang="en-US" dirty="0" smtClean="0"/>
              <a:t>Local newspaper archives</a:t>
            </a:r>
            <a:endParaRPr lang="en-US" dirty="0"/>
          </a:p>
        </p:txBody>
      </p:sp>
      <p:sp>
        <p:nvSpPr>
          <p:cNvPr id="10" name="Right Brace 9"/>
          <p:cNvSpPr/>
          <p:nvPr/>
        </p:nvSpPr>
        <p:spPr>
          <a:xfrm>
            <a:off x="6170249" y="5257800"/>
            <a:ext cx="422850" cy="1371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224015" y="5343435"/>
            <a:ext cx="1793544" cy="1200329"/>
          </a:xfrm>
          <a:prstGeom prst="rect">
            <a:avLst/>
          </a:prstGeom>
          <a:noFill/>
        </p:spPr>
        <p:txBody>
          <a:bodyPr wrap="square" rtlCol="0">
            <a:spAutoFit/>
          </a:bodyPr>
          <a:lstStyle/>
          <a:p>
            <a:r>
              <a:rPr lang="en-US" dirty="0" smtClean="0"/>
              <a:t>N.B. </a:t>
            </a:r>
          </a:p>
          <a:p>
            <a:r>
              <a:rPr lang="en-US" dirty="0" smtClean="0">
                <a:solidFill>
                  <a:schemeClr val="accent6">
                    <a:lumMod val="50000"/>
                  </a:schemeClr>
                </a:solidFill>
              </a:rPr>
              <a:t>NO he say; she say!</a:t>
            </a:r>
            <a:endParaRPr lang="en-US" dirty="0">
              <a:solidFill>
                <a:schemeClr val="accent6">
                  <a:lumMod val="50000"/>
                </a:schemeClr>
              </a:solidFill>
            </a:endParaRPr>
          </a:p>
        </p:txBody>
      </p:sp>
    </p:spTree>
    <p:extLst>
      <p:ext uri="{BB962C8B-B14F-4D97-AF65-F5344CB8AC3E}">
        <p14:creationId xmlns:p14="http://schemas.microsoft.com/office/powerpoint/2010/main" val="1935917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537" y="618519"/>
            <a:ext cx="10361752" cy="829282"/>
          </a:xfrm>
        </p:spPr>
        <p:txBody>
          <a:bodyPr/>
          <a:lstStyle/>
          <a:p>
            <a:r>
              <a:rPr lang="en-US" cap="none" dirty="0"/>
              <a:t>Developing the Research </a:t>
            </a:r>
            <a:r>
              <a:rPr lang="en-US" cap="none" dirty="0" smtClean="0"/>
              <a:t>Focus: </a:t>
            </a:r>
            <a:r>
              <a:rPr lang="en-US" cap="none" dirty="0" smtClean="0">
                <a:solidFill>
                  <a:srgbClr val="7030A0"/>
                </a:solidFill>
              </a:rPr>
              <a:t>Problem Statement</a:t>
            </a:r>
            <a:endParaRPr lang="en-US" dirty="0"/>
          </a:p>
        </p:txBody>
      </p:sp>
      <p:sp>
        <p:nvSpPr>
          <p:cNvPr id="3" name="Content Placeholder 2"/>
          <p:cNvSpPr>
            <a:spLocks noGrp="1"/>
          </p:cNvSpPr>
          <p:nvPr>
            <p:ph sz="quarter" idx="13"/>
          </p:nvPr>
        </p:nvSpPr>
        <p:spPr>
          <a:xfrm>
            <a:off x="913536" y="1905001"/>
            <a:ext cx="10361127" cy="3886200"/>
          </a:xfrm>
        </p:spPr>
        <p:txBody>
          <a:bodyPr>
            <a:normAutofit fontScale="85000" lnSpcReduction="10000"/>
          </a:bodyPr>
          <a:lstStyle/>
          <a:p>
            <a:pPr marL="0" lvl="0" indent="0">
              <a:buClr>
                <a:prstClr val="black"/>
              </a:buClr>
              <a:buNone/>
            </a:pPr>
            <a:r>
              <a:rPr lang="en-US" sz="2800" cap="none" dirty="0" smtClean="0">
                <a:solidFill>
                  <a:prstClr val="black"/>
                </a:solidFill>
                <a:latin typeface="Cambria Math" panose="02040503050406030204" pitchFamily="18" charset="0"/>
                <a:ea typeface="Cambria Math" panose="02040503050406030204" pitchFamily="18" charset="0"/>
              </a:rPr>
              <a:t>NB.  The background must feed into your problem statement*</a:t>
            </a:r>
          </a:p>
          <a:p>
            <a:pPr marL="0" lvl="0" indent="0">
              <a:buClr>
                <a:prstClr val="black"/>
              </a:buClr>
              <a:buNone/>
            </a:pPr>
            <a:endParaRPr lang="en-US" sz="2800" cap="none" dirty="0">
              <a:solidFill>
                <a:prstClr val="black"/>
              </a:solidFill>
              <a:latin typeface="Cambria Math" panose="02040503050406030204" pitchFamily="18" charset="0"/>
              <a:ea typeface="Cambria Math" panose="02040503050406030204" pitchFamily="18" charset="0"/>
            </a:endParaRPr>
          </a:p>
          <a:p>
            <a:pPr marL="0" lvl="0" indent="0">
              <a:buClr>
                <a:prstClr val="black"/>
              </a:buClr>
              <a:buNone/>
            </a:pPr>
            <a:r>
              <a:rPr lang="en-US" sz="2800" b="1" cap="none" dirty="0" smtClean="0">
                <a:solidFill>
                  <a:srgbClr val="7030A0"/>
                </a:solidFill>
                <a:latin typeface="Cambria Math" panose="02040503050406030204" pitchFamily="18" charset="0"/>
                <a:ea typeface="Cambria Math" panose="02040503050406030204" pitchFamily="18" charset="0"/>
              </a:rPr>
              <a:t>The problem statement presents</a:t>
            </a:r>
            <a:r>
              <a:rPr lang="en-US" sz="2800" cap="none" dirty="0" smtClean="0">
                <a:solidFill>
                  <a:prstClr val="black"/>
                </a:solidFill>
                <a:latin typeface="Cambria Math" panose="02040503050406030204" pitchFamily="18" charset="0"/>
                <a:ea typeface="Cambria Math" panose="02040503050406030204" pitchFamily="18" charset="0"/>
              </a:rPr>
              <a:t>:</a:t>
            </a:r>
          </a:p>
          <a:p>
            <a:pPr>
              <a:buClr>
                <a:prstClr val="black"/>
              </a:buClr>
            </a:pPr>
            <a:r>
              <a:rPr lang="en-US" sz="2800" cap="none" dirty="0" smtClean="0">
                <a:solidFill>
                  <a:prstClr val="black"/>
                </a:solidFill>
                <a:latin typeface="Cambria Math" panose="02040503050406030204" pitchFamily="18" charset="0"/>
                <a:ea typeface="Cambria Math" panose="02040503050406030204" pitchFamily="18" charset="0"/>
              </a:rPr>
              <a:t>How the </a:t>
            </a:r>
            <a:r>
              <a:rPr lang="en-US" sz="2800" cap="none" dirty="0">
                <a:solidFill>
                  <a:prstClr val="black"/>
                </a:solidFill>
                <a:latin typeface="Cambria Math" panose="02040503050406030204" pitchFamily="18" charset="0"/>
                <a:ea typeface="Cambria Math" panose="02040503050406030204" pitchFamily="18" charset="0"/>
              </a:rPr>
              <a:t>problem </a:t>
            </a:r>
            <a:r>
              <a:rPr lang="en-US" sz="2800" cap="none" dirty="0" smtClean="0">
                <a:solidFill>
                  <a:prstClr val="black"/>
                </a:solidFill>
                <a:latin typeface="Cambria Math" panose="02040503050406030204" pitchFamily="18" charset="0"/>
                <a:ea typeface="Cambria Math" panose="02040503050406030204" pitchFamily="18" charset="0"/>
              </a:rPr>
              <a:t>manifests </a:t>
            </a:r>
            <a:r>
              <a:rPr lang="en-US" sz="2800" cap="none" dirty="0">
                <a:solidFill>
                  <a:prstClr val="black"/>
                </a:solidFill>
                <a:latin typeface="Cambria Math" panose="02040503050406030204" pitchFamily="18" charset="0"/>
                <a:ea typeface="Cambria Math" panose="02040503050406030204" pitchFamily="18" charset="0"/>
              </a:rPr>
              <a:t>in your </a:t>
            </a:r>
            <a:r>
              <a:rPr lang="en-US" sz="2800" cap="none" dirty="0" smtClean="0">
                <a:solidFill>
                  <a:prstClr val="black"/>
                </a:solidFill>
                <a:latin typeface="Cambria Math" panose="02040503050406030204" pitchFamily="18" charset="0"/>
                <a:ea typeface="Cambria Math" panose="02040503050406030204" pitchFamily="18" charset="0"/>
              </a:rPr>
              <a:t>school/classroom**</a:t>
            </a:r>
            <a:endParaRPr lang="en-US" sz="2800" cap="none" dirty="0">
              <a:solidFill>
                <a:prstClr val="black"/>
              </a:solidFill>
              <a:latin typeface="Cambria Math" panose="02040503050406030204" pitchFamily="18" charset="0"/>
              <a:ea typeface="Cambria Math" panose="02040503050406030204" pitchFamily="18" charset="0"/>
            </a:endParaRPr>
          </a:p>
          <a:p>
            <a:pPr>
              <a:buClr>
                <a:prstClr val="black"/>
              </a:buClr>
            </a:pPr>
            <a:r>
              <a:rPr lang="en-US" sz="2800" cap="none" dirty="0">
                <a:solidFill>
                  <a:prstClr val="black"/>
                </a:solidFill>
                <a:latin typeface="Cambria Math" panose="02040503050406030204" pitchFamily="18" charset="0"/>
                <a:ea typeface="Cambria Math" panose="02040503050406030204" pitchFamily="18" charset="0"/>
              </a:rPr>
              <a:t>How bad </a:t>
            </a:r>
            <a:r>
              <a:rPr lang="en-US" sz="2800" cap="none" dirty="0" smtClean="0">
                <a:solidFill>
                  <a:prstClr val="black"/>
                </a:solidFill>
                <a:latin typeface="Cambria Math" panose="02040503050406030204" pitchFamily="18" charset="0"/>
                <a:ea typeface="Cambria Math" panose="02040503050406030204" pitchFamily="18" charset="0"/>
              </a:rPr>
              <a:t>the problem is</a:t>
            </a:r>
          </a:p>
          <a:p>
            <a:pPr>
              <a:buClr>
                <a:prstClr val="black"/>
              </a:buClr>
            </a:pPr>
            <a:r>
              <a:rPr lang="en-US" sz="2800" cap="none" dirty="0" smtClean="0">
                <a:solidFill>
                  <a:prstClr val="black"/>
                </a:solidFill>
                <a:latin typeface="Cambria Math" panose="02040503050406030204" pitchFamily="18" charset="0"/>
                <a:ea typeface="Cambria Math" panose="02040503050406030204" pitchFamily="18" charset="0"/>
              </a:rPr>
              <a:t>What it affects</a:t>
            </a:r>
          </a:p>
          <a:p>
            <a:pPr>
              <a:buClr>
                <a:prstClr val="black"/>
              </a:buClr>
            </a:pPr>
            <a:r>
              <a:rPr lang="en-US" sz="2800" cap="none" dirty="0" smtClean="0">
                <a:solidFill>
                  <a:prstClr val="black"/>
                </a:solidFill>
                <a:latin typeface="Cambria Math" panose="02040503050406030204" pitchFamily="18" charset="0"/>
                <a:ea typeface="Cambria Math" panose="02040503050406030204" pitchFamily="18" charset="0"/>
              </a:rPr>
              <a:t>Why the problem should be addressed – A knowledge void??? (originality)</a:t>
            </a:r>
            <a:endParaRPr lang="en-US" sz="2600" cap="none" dirty="0">
              <a:solidFill>
                <a:prstClr val="black"/>
              </a:solidFill>
              <a:latin typeface="Cambria Math" panose="02040503050406030204" pitchFamily="18" charset="0"/>
              <a:ea typeface="Cambria Math" panose="02040503050406030204" pitchFamily="18" charset="0"/>
            </a:endParaRPr>
          </a:p>
          <a:p>
            <a:endParaRPr lang="en-US" dirty="0"/>
          </a:p>
        </p:txBody>
      </p:sp>
      <p:sp>
        <p:nvSpPr>
          <p:cNvPr id="4" name="TextBox 3"/>
          <p:cNvSpPr txBox="1"/>
          <p:nvPr/>
        </p:nvSpPr>
        <p:spPr>
          <a:xfrm>
            <a:off x="3198812" y="5778502"/>
            <a:ext cx="3962400" cy="830997"/>
          </a:xfrm>
          <a:prstGeom prst="rect">
            <a:avLst/>
          </a:prstGeom>
          <a:noFill/>
        </p:spPr>
        <p:txBody>
          <a:bodyPr wrap="square" rtlCol="0">
            <a:spAutoFit/>
          </a:bodyPr>
          <a:lstStyle/>
          <a:p>
            <a:pPr algn="ctr"/>
            <a:r>
              <a:rPr lang="en-US" sz="4800" dirty="0" smtClean="0"/>
              <a:t>Be </a:t>
            </a:r>
            <a:r>
              <a:rPr lang="en-US" sz="4800" dirty="0" smtClean="0">
                <a:solidFill>
                  <a:srgbClr val="FF0000"/>
                </a:solidFill>
              </a:rPr>
              <a:t>R</a:t>
            </a:r>
            <a:r>
              <a:rPr lang="en-US" sz="4800" dirty="0" smtClean="0">
                <a:solidFill>
                  <a:schemeClr val="accent4">
                    <a:lumMod val="75000"/>
                  </a:schemeClr>
                </a:solidFill>
              </a:rPr>
              <a:t>E</a:t>
            </a:r>
            <a:r>
              <a:rPr lang="en-US" sz="4800" dirty="0" smtClean="0">
                <a:solidFill>
                  <a:schemeClr val="accent3">
                    <a:lumMod val="75000"/>
                  </a:schemeClr>
                </a:solidFill>
              </a:rPr>
              <a:t>A</a:t>
            </a:r>
            <a:r>
              <a:rPr lang="en-US" sz="4800" dirty="0" smtClean="0">
                <a:solidFill>
                  <a:schemeClr val="accent1">
                    <a:lumMod val="75000"/>
                  </a:schemeClr>
                </a:solidFill>
              </a:rPr>
              <a:t>L</a:t>
            </a:r>
            <a:r>
              <a:rPr lang="en-US" sz="4800" dirty="0" smtClean="0"/>
              <a:t>!!!!!</a:t>
            </a:r>
            <a:endParaRPr lang="en-US" sz="4800" dirty="0"/>
          </a:p>
        </p:txBody>
      </p:sp>
    </p:spTree>
    <p:extLst>
      <p:ext uri="{BB962C8B-B14F-4D97-AF65-F5344CB8AC3E}">
        <p14:creationId xmlns:p14="http://schemas.microsoft.com/office/powerpoint/2010/main" val="34919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3537" y="618519"/>
            <a:ext cx="10361752" cy="1134082"/>
          </a:xfrm>
        </p:spPr>
        <p:txBody>
          <a:bodyPr/>
          <a:lstStyle/>
          <a:p>
            <a:r>
              <a:rPr lang="en-US" cap="none" dirty="0" smtClean="0"/>
              <a:t>Developing the Research Focus: </a:t>
            </a:r>
            <a:r>
              <a:rPr lang="en-US" cap="none" dirty="0" smtClean="0">
                <a:solidFill>
                  <a:srgbClr val="7030A0"/>
                </a:solidFill>
              </a:rPr>
              <a:t>Significance &amp; Purpose of the Study</a:t>
            </a:r>
            <a:endParaRPr lang="en-US" cap="none" dirty="0">
              <a:solidFill>
                <a:srgbClr val="7030A0"/>
              </a:solidFill>
            </a:endParaRPr>
          </a:p>
        </p:txBody>
      </p:sp>
      <p:sp>
        <p:nvSpPr>
          <p:cNvPr id="14" name="Content Placeholder 13"/>
          <p:cNvSpPr>
            <a:spLocks noGrp="1"/>
          </p:cNvSpPr>
          <p:nvPr>
            <p:ph sz="quarter" idx="13"/>
          </p:nvPr>
        </p:nvSpPr>
        <p:spPr>
          <a:xfrm>
            <a:off x="913536" y="1752602"/>
            <a:ext cx="10361127" cy="4648198"/>
          </a:xfrm>
        </p:spPr>
        <p:txBody>
          <a:bodyPr>
            <a:normAutofit fontScale="92500" lnSpcReduction="10000"/>
          </a:bodyPr>
          <a:lstStyle/>
          <a:p>
            <a:pPr marL="0" lvl="0" indent="0">
              <a:buNone/>
            </a:pPr>
            <a:r>
              <a:rPr lang="en-US" sz="2800" cap="none" dirty="0" smtClean="0">
                <a:latin typeface="Cambria Math" panose="02040503050406030204" pitchFamily="18" charset="0"/>
                <a:ea typeface="Cambria Math" panose="02040503050406030204" pitchFamily="18" charset="0"/>
              </a:rPr>
              <a:t>Tells the reader:</a:t>
            </a:r>
          </a:p>
          <a:p>
            <a:pPr marL="0" lvl="0" indent="0">
              <a:buNone/>
            </a:pPr>
            <a:r>
              <a:rPr lang="en-US" sz="2800" b="1" cap="none" dirty="0" smtClean="0">
                <a:solidFill>
                  <a:srgbClr val="7030A0"/>
                </a:solidFill>
                <a:latin typeface="Cambria Math" panose="02040503050406030204" pitchFamily="18" charset="0"/>
                <a:ea typeface="Cambria Math" panose="02040503050406030204" pitchFamily="18" charset="0"/>
              </a:rPr>
              <a:t>Significance</a:t>
            </a:r>
            <a:r>
              <a:rPr lang="en-US" sz="2800" cap="none" dirty="0" smtClean="0">
                <a:latin typeface="Cambria Math" panose="02040503050406030204" pitchFamily="18" charset="0"/>
                <a:ea typeface="Cambria Math" panose="02040503050406030204" pitchFamily="18" charset="0"/>
              </a:rPr>
              <a:t> – </a:t>
            </a:r>
          </a:p>
          <a:p>
            <a:r>
              <a:rPr lang="en-US" sz="2800" cap="none" dirty="0" smtClean="0">
                <a:latin typeface="Cambria Math" panose="02040503050406030204" pitchFamily="18" charset="0"/>
                <a:ea typeface="Cambria Math" panose="02040503050406030204" pitchFamily="18" charset="0"/>
              </a:rPr>
              <a:t>How important this study is</a:t>
            </a:r>
          </a:p>
          <a:p>
            <a:r>
              <a:rPr lang="en-US" sz="2800" cap="none" dirty="0" smtClean="0">
                <a:latin typeface="Cambria Math" panose="02040503050406030204" pitchFamily="18" charset="0"/>
                <a:ea typeface="Cambria Math" panose="02040503050406030204" pitchFamily="18" charset="0"/>
              </a:rPr>
              <a:t>provides a rationale (reason why it should be done)</a:t>
            </a:r>
          </a:p>
          <a:p>
            <a:pPr marL="0" lvl="0" indent="0">
              <a:buNone/>
            </a:pPr>
            <a:endParaRPr lang="en-US" sz="2800" cap="none" dirty="0">
              <a:latin typeface="Cambria Math" panose="02040503050406030204" pitchFamily="18" charset="0"/>
              <a:ea typeface="Cambria Math" panose="02040503050406030204" pitchFamily="18" charset="0"/>
            </a:endParaRPr>
          </a:p>
          <a:p>
            <a:pPr marL="0" lvl="0" indent="0">
              <a:buNone/>
            </a:pPr>
            <a:r>
              <a:rPr lang="en-US" sz="2800" b="1" cap="none" dirty="0" smtClean="0">
                <a:solidFill>
                  <a:srgbClr val="7030A0"/>
                </a:solidFill>
                <a:latin typeface="Cambria Math" panose="02040503050406030204" pitchFamily="18" charset="0"/>
                <a:ea typeface="Cambria Math" panose="02040503050406030204" pitchFamily="18" charset="0"/>
              </a:rPr>
              <a:t>Purpose</a:t>
            </a:r>
            <a:r>
              <a:rPr lang="en-US" sz="2800" cap="none" dirty="0" smtClean="0">
                <a:latin typeface="Cambria Math" panose="02040503050406030204" pitchFamily="18" charset="0"/>
                <a:ea typeface="Cambria Math" panose="02040503050406030204" pitchFamily="18" charset="0"/>
              </a:rPr>
              <a:t> – </a:t>
            </a:r>
          </a:p>
          <a:p>
            <a:r>
              <a:rPr lang="en-US" sz="2800" cap="none" dirty="0" smtClean="0">
                <a:latin typeface="Cambria Math" panose="02040503050406030204" pitchFamily="18" charset="0"/>
                <a:ea typeface="Cambria Math" panose="02040503050406030204" pitchFamily="18" charset="0"/>
              </a:rPr>
              <a:t>what is the study for; </a:t>
            </a:r>
          </a:p>
          <a:p>
            <a:r>
              <a:rPr lang="en-US" sz="2800" cap="none" dirty="0" smtClean="0">
                <a:latin typeface="Cambria Math" panose="02040503050406030204" pitchFamily="18" charset="0"/>
                <a:ea typeface="Cambria Math" panose="02040503050406030204" pitchFamily="18" charset="0"/>
              </a:rPr>
              <a:t>what you hope to achieve by doing the study</a:t>
            </a:r>
          </a:p>
          <a:p>
            <a:pPr marL="0" lvl="0" indent="0">
              <a:buNone/>
            </a:pPr>
            <a:endParaRPr lang="en-US" sz="2800" cap="none" dirty="0" smtClean="0">
              <a:latin typeface="Cambria Math" panose="02040503050406030204" pitchFamily="18" charset="0"/>
              <a:ea typeface="Cambria Math" panose="02040503050406030204" pitchFamily="18" charset="0"/>
            </a:endParaRPr>
          </a:p>
          <a:p>
            <a:pPr lvl="1"/>
            <a:endParaRPr lang="en-US" sz="2600" cap="none" dirty="0" smtClean="0">
              <a:latin typeface="Cambria Math" panose="02040503050406030204" pitchFamily="18" charset="0"/>
              <a:ea typeface="Cambria Math" panose="02040503050406030204" pitchFamily="18" charset="0"/>
            </a:endParaRPr>
          </a:p>
          <a:p>
            <a:pPr lvl="0"/>
            <a:endParaRPr lang="en-US" cap="none" dirty="0">
              <a:solidFill>
                <a:srgbClr val="C00000"/>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388365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0412" y="1600200"/>
            <a:ext cx="8839200" cy="3581400"/>
          </a:xfrm>
        </p:spPr>
        <p:txBody>
          <a:bodyPr>
            <a:normAutofit/>
          </a:bodyPr>
          <a:lstStyle/>
          <a:p>
            <a:pPr algn="l"/>
            <a:r>
              <a:rPr lang="en-US" sz="8800" cap="none" dirty="0" smtClean="0">
                <a:solidFill>
                  <a:srgbClr val="7030A0"/>
                </a:solidFill>
              </a:rPr>
              <a:t>Defining your Research Focus:</a:t>
            </a:r>
            <a:br>
              <a:rPr lang="en-US" sz="8800" cap="none" dirty="0" smtClean="0">
                <a:solidFill>
                  <a:srgbClr val="7030A0"/>
                </a:solidFill>
              </a:rPr>
            </a:br>
            <a:r>
              <a:rPr lang="en-US" sz="5300" cap="none" dirty="0" smtClean="0">
                <a:solidFill>
                  <a:srgbClr val="00B050"/>
                </a:solidFill>
              </a:rPr>
              <a:t>Writing Research Questions</a:t>
            </a:r>
            <a:endParaRPr lang="en-US" sz="5300" cap="none" dirty="0">
              <a:solidFill>
                <a:srgbClr val="00B050"/>
              </a:solidFill>
            </a:endParaRPr>
          </a:p>
        </p:txBody>
      </p:sp>
    </p:spTree>
    <p:extLst>
      <p:ext uri="{BB962C8B-B14F-4D97-AF65-F5344CB8AC3E}">
        <p14:creationId xmlns:p14="http://schemas.microsoft.com/office/powerpoint/2010/main" val="1119562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012" y="1371600"/>
            <a:ext cx="9661397" cy="3424107"/>
          </a:xfrm>
        </p:spPr>
        <p:txBody>
          <a:bodyPr>
            <a:normAutofit/>
          </a:bodyPr>
          <a:lstStyle/>
          <a:p>
            <a:pPr marL="0" indent="0" algn="ctr">
              <a:buNone/>
            </a:pPr>
            <a:endParaRPr lang="en-GB" sz="6000" cap="none" dirty="0" smtClean="0"/>
          </a:p>
          <a:p>
            <a:pPr marL="0" indent="0" algn="ctr">
              <a:buNone/>
            </a:pPr>
            <a:r>
              <a:rPr lang="en-GB" sz="5400" cap="none" dirty="0" smtClean="0"/>
              <a:t>What are research questions?</a:t>
            </a:r>
            <a:endParaRPr lang="en-GB" sz="5400" cap="none" dirty="0"/>
          </a:p>
        </p:txBody>
      </p:sp>
    </p:spTree>
    <p:extLst>
      <p:ext uri="{BB962C8B-B14F-4D97-AF65-F5344CB8AC3E}">
        <p14:creationId xmlns:p14="http://schemas.microsoft.com/office/powerpoint/2010/main" val="131017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10.xml><?xml version="1.0" encoding="utf-8"?>
<a:theme xmlns:a="http://schemas.openxmlformats.org/drawingml/2006/main" name="8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1.xml><?xml version="1.0" encoding="utf-8"?>
<a:theme xmlns:a="http://schemas.openxmlformats.org/drawingml/2006/main" name="9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2.xml><?xml version="1.0" encoding="utf-8"?>
<a:theme xmlns:a="http://schemas.openxmlformats.org/drawingml/2006/main" name="10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3.xml><?xml version="1.0" encoding="utf-8"?>
<a:theme xmlns:a="http://schemas.openxmlformats.org/drawingml/2006/main" name="1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4.xml><?xml version="1.0" encoding="utf-8"?>
<a:theme xmlns:a="http://schemas.openxmlformats.org/drawingml/2006/main" name="12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5.xml><?xml version="1.0" encoding="utf-8"?>
<a:theme xmlns:a="http://schemas.openxmlformats.org/drawingml/2006/main" name="13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6.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3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4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7.xml><?xml version="1.0" encoding="utf-8"?>
<a:theme xmlns:a="http://schemas.openxmlformats.org/drawingml/2006/main" name="5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8.xml><?xml version="1.0" encoding="utf-8"?>
<a:theme xmlns:a="http://schemas.openxmlformats.org/drawingml/2006/main" name="6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9.xml><?xml version="1.0" encoding="utf-8"?>
<a:theme xmlns:a="http://schemas.openxmlformats.org/drawingml/2006/main" name="7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Urban</Template>
  <TotalTime>548</TotalTime>
  <Words>1576</Words>
  <Application>Microsoft Office PowerPoint</Application>
  <PresentationFormat>Custom</PresentationFormat>
  <Paragraphs>244</Paragraphs>
  <Slides>22</Slides>
  <Notes>22</Notes>
  <HiddenSlides>0</HiddenSlides>
  <MMClips>0</MMClips>
  <ScaleCrop>false</ScaleCrop>
  <HeadingPairs>
    <vt:vector size="6" baseType="variant">
      <vt:variant>
        <vt:lpstr>Fonts Used</vt:lpstr>
      </vt:variant>
      <vt:variant>
        <vt:i4>8</vt:i4>
      </vt:variant>
      <vt:variant>
        <vt:lpstr>Theme</vt:lpstr>
      </vt:variant>
      <vt:variant>
        <vt:i4>15</vt:i4>
      </vt:variant>
      <vt:variant>
        <vt:lpstr>Slide Titles</vt:lpstr>
      </vt:variant>
      <vt:variant>
        <vt:i4>22</vt:i4>
      </vt:variant>
    </vt:vector>
  </HeadingPairs>
  <TitlesOfParts>
    <vt:vector size="45" baseType="lpstr">
      <vt:lpstr>Arial</vt:lpstr>
      <vt:lpstr>Calibri</vt:lpstr>
      <vt:lpstr>Cambria Math</vt:lpstr>
      <vt:lpstr>Century Gothic</vt:lpstr>
      <vt:lpstr>Times New Roman</vt:lpstr>
      <vt:lpstr>Trebuchet MS</vt:lpstr>
      <vt:lpstr>Tw Cen MT</vt:lpstr>
      <vt:lpstr>Wingdings 3</vt:lpstr>
      <vt:lpstr>Droplet</vt:lpstr>
      <vt:lpstr>Facet</vt:lpstr>
      <vt:lpstr>1_Facet</vt:lpstr>
      <vt:lpstr>2_Facet</vt:lpstr>
      <vt:lpstr>3_Facet</vt:lpstr>
      <vt:lpstr>4_Facet</vt:lpstr>
      <vt:lpstr>5_Facet</vt:lpstr>
      <vt:lpstr>6_Facet</vt:lpstr>
      <vt:lpstr>7_Facet</vt:lpstr>
      <vt:lpstr>8_Facet</vt:lpstr>
      <vt:lpstr>9_Facet</vt:lpstr>
      <vt:lpstr>10_Facet</vt:lpstr>
      <vt:lpstr>11_Facet</vt:lpstr>
      <vt:lpstr>12_Facet</vt:lpstr>
      <vt:lpstr>13_Facet</vt:lpstr>
      <vt:lpstr>Defining and Developing a Research Focus</vt:lpstr>
      <vt:lpstr>Finding a Research Focus: The Nominal Group Technique (NGT) </vt:lpstr>
      <vt:lpstr>The Nominal Group Technique: Steps </vt:lpstr>
      <vt:lpstr>Developing the Research Focus</vt:lpstr>
      <vt:lpstr>Developing the Research Focus: the Background of the problem &amp; context of the study</vt:lpstr>
      <vt:lpstr>Developing the Research Focus: Problem Statement</vt:lpstr>
      <vt:lpstr>Developing the Research Focus: Significance &amp; Purpose of the Study</vt:lpstr>
      <vt:lpstr>Defining your Research Focus: Writing Research Questions</vt:lpstr>
      <vt:lpstr>PowerPoint Presentation</vt:lpstr>
      <vt:lpstr>Writing Research Question(s)</vt:lpstr>
      <vt:lpstr>Writing Research Question(s)</vt:lpstr>
      <vt:lpstr>Writing Research Question(s)</vt:lpstr>
      <vt:lpstr>PowerPoint Presentation</vt:lpstr>
      <vt:lpstr>Writing Good Research Question(s)</vt:lpstr>
      <vt:lpstr>Good Research Question(s):</vt:lpstr>
      <vt:lpstr>Writing good Research Questions</vt:lpstr>
      <vt:lpstr>Practice – weighing the RQ</vt:lpstr>
      <vt:lpstr>Practice – weighing the RQ</vt:lpstr>
      <vt:lpstr>Research Question Templates: 3 elements!</vt:lpstr>
      <vt:lpstr>Good or Not-so-good Research Questions!!!</vt:lpstr>
      <vt:lpstr>Writing Research Questions Practice</vt:lpstr>
      <vt:lpstr>Readings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A RESEARCH FOCUS</dc:title>
  <dc:creator>Rinnelle Lee-Piggott</dc:creator>
  <cp:lastModifiedBy>Rinnelle Lee-Piggott</cp:lastModifiedBy>
  <cp:revision>57</cp:revision>
  <dcterms:created xsi:type="dcterms:W3CDTF">2016-09-28T14:02:53Z</dcterms:created>
  <dcterms:modified xsi:type="dcterms:W3CDTF">2018-08-21T18:21:07Z</dcterms:modified>
</cp:coreProperties>
</file>